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6" r:id="rId2"/>
    <p:sldId id="308" r:id="rId3"/>
    <p:sldId id="267" r:id="rId4"/>
    <p:sldId id="289" r:id="rId5"/>
    <p:sldId id="282" r:id="rId6"/>
    <p:sldId id="293" r:id="rId7"/>
    <p:sldId id="286" r:id="rId8"/>
    <p:sldId id="279" r:id="rId9"/>
    <p:sldId id="330" r:id="rId10"/>
    <p:sldId id="305" r:id="rId11"/>
    <p:sldId id="306" r:id="rId12"/>
    <p:sldId id="302" r:id="rId13"/>
    <p:sldId id="309" r:id="rId14"/>
    <p:sldId id="329" r:id="rId15"/>
    <p:sldId id="335" r:id="rId16"/>
    <p:sldId id="319" r:id="rId17"/>
    <p:sldId id="334" r:id="rId18"/>
    <p:sldId id="324" r:id="rId19"/>
    <p:sldId id="333" r:id="rId20"/>
  </p:sldIdLst>
  <p:sldSz cx="12192000" cy="6858000"/>
  <p:notesSz cx="6858000" cy="9144000"/>
  <p:defaultTextStyle>
    <a:defPPr>
      <a:defRPr lang="es-D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39487-75C3-4067-AD9A-82248D50B94A}" type="doc">
      <dgm:prSet loTypeId="urn:microsoft.com/office/officeart/2005/8/layout/process5" loCatId="process" qsTypeId="urn:microsoft.com/office/officeart/2005/8/quickstyle/3d3" qsCatId="3D" csTypeId="urn:microsoft.com/office/officeart/2005/8/colors/accent2_2" csCatId="accent2" phldr="1"/>
      <dgm:spPr/>
      <dgm:t>
        <a:bodyPr/>
        <a:lstStyle/>
        <a:p>
          <a:endParaRPr lang="es-ES"/>
        </a:p>
      </dgm:t>
    </dgm:pt>
    <dgm:pt modelId="{47AA7903-FE82-424A-8FE5-FBF519960E37}">
      <dgm:prSet phldrT="[Text]"/>
      <dgm:spPr/>
      <dgm:t>
        <a:bodyPr/>
        <a:lstStyle/>
        <a:p>
          <a:r>
            <a:rPr lang="es-ES" b="1" dirty="0">
              <a:solidFill>
                <a:srgbClr val="8303BD"/>
              </a:solidFill>
            </a:rPr>
            <a:t>Diagnóstico</a:t>
          </a:r>
        </a:p>
      </dgm:t>
    </dgm:pt>
    <dgm:pt modelId="{27667962-1456-4D0D-A75F-181E5D51D6F1}" type="parTrans" cxnId="{0B519F11-FFB7-4B41-97AA-ABF49B3EC810}">
      <dgm:prSet/>
      <dgm:spPr/>
      <dgm:t>
        <a:bodyPr/>
        <a:lstStyle/>
        <a:p>
          <a:endParaRPr lang="es-ES"/>
        </a:p>
      </dgm:t>
    </dgm:pt>
    <dgm:pt modelId="{C032B49C-503E-4427-AC3B-122393780F5A}" type="sibTrans" cxnId="{0B519F11-FFB7-4B41-97AA-ABF49B3EC810}">
      <dgm:prSet/>
      <dgm:spPr/>
      <dgm:t>
        <a:bodyPr/>
        <a:lstStyle/>
        <a:p>
          <a:endParaRPr lang="es-ES"/>
        </a:p>
      </dgm:t>
    </dgm:pt>
    <dgm:pt modelId="{43EF9E0A-AEF2-432A-AF43-A63BB7697C06}">
      <dgm:prSet phldrT="[Text]"/>
      <dgm:spPr/>
      <dgm:t>
        <a:bodyPr/>
        <a:lstStyle/>
        <a:p>
          <a:r>
            <a:rPr lang="es-ES" b="1" dirty="0">
              <a:solidFill>
                <a:srgbClr val="8303BD"/>
              </a:solidFill>
            </a:rPr>
            <a:t>Capacitación</a:t>
          </a:r>
        </a:p>
      </dgm:t>
    </dgm:pt>
    <dgm:pt modelId="{31AE63F5-B2A9-43B1-82FA-AEB2CC2F6116}" type="parTrans" cxnId="{A1873693-3A95-4740-A10B-921BD3E62CFE}">
      <dgm:prSet/>
      <dgm:spPr/>
      <dgm:t>
        <a:bodyPr/>
        <a:lstStyle/>
        <a:p>
          <a:endParaRPr lang="es-ES"/>
        </a:p>
      </dgm:t>
    </dgm:pt>
    <dgm:pt modelId="{65232E6F-3ECE-4ED0-B766-D3B40313A4D2}" type="sibTrans" cxnId="{A1873693-3A95-4740-A10B-921BD3E62CFE}">
      <dgm:prSet/>
      <dgm:spPr/>
      <dgm:t>
        <a:bodyPr/>
        <a:lstStyle/>
        <a:p>
          <a:endParaRPr lang="es-ES"/>
        </a:p>
      </dgm:t>
    </dgm:pt>
    <dgm:pt modelId="{583A2CED-32C2-4D06-A917-9DCA02D23CC4}">
      <dgm:prSet phldrT="[Text]"/>
      <dgm:spPr/>
      <dgm:t>
        <a:bodyPr/>
        <a:lstStyle/>
        <a:p>
          <a:r>
            <a:rPr lang="es-ES" b="1" dirty="0">
              <a:solidFill>
                <a:srgbClr val="8303BD"/>
              </a:solidFill>
            </a:rPr>
            <a:t>Entrega de Bases del Concurso/ Inicio del Concurso</a:t>
          </a:r>
        </a:p>
      </dgm:t>
    </dgm:pt>
    <dgm:pt modelId="{8C7B4BE0-FB17-4BE0-817E-3A22765E21EE}" type="parTrans" cxnId="{D88BF758-963E-43C2-B61D-6D8C0B3E6086}">
      <dgm:prSet/>
      <dgm:spPr/>
      <dgm:t>
        <a:bodyPr/>
        <a:lstStyle/>
        <a:p>
          <a:endParaRPr lang="es-ES"/>
        </a:p>
      </dgm:t>
    </dgm:pt>
    <dgm:pt modelId="{A7991A5C-64C5-4B04-9E87-B5B42CCB75FB}" type="sibTrans" cxnId="{D88BF758-963E-43C2-B61D-6D8C0B3E6086}">
      <dgm:prSet/>
      <dgm:spPr/>
      <dgm:t>
        <a:bodyPr/>
        <a:lstStyle/>
        <a:p>
          <a:endParaRPr lang="es-ES"/>
        </a:p>
      </dgm:t>
    </dgm:pt>
    <dgm:pt modelId="{3EE5F9E7-AD58-4D68-9818-C79718C0856B}">
      <dgm:prSet phldrT="[Text]"/>
      <dgm:spPr/>
      <dgm:t>
        <a:bodyPr/>
        <a:lstStyle/>
        <a:p>
          <a:r>
            <a:rPr lang="es-ES" b="1" dirty="0">
              <a:solidFill>
                <a:srgbClr val="8303BD"/>
              </a:solidFill>
            </a:rPr>
            <a:t>Procesos de producción  </a:t>
          </a:r>
        </a:p>
      </dgm:t>
    </dgm:pt>
    <dgm:pt modelId="{693BF38B-6A22-4BC7-87AB-F3ECA3CBC641}" type="parTrans" cxnId="{0FC16CA5-3797-41BB-9AC3-EDE89683A422}">
      <dgm:prSet/>
      <dgm:spPr/>
      <dgm:t>
        <a:bodyPr/>
        <a:lstStyle/>
        <a:p>
          <a:endParaRPr lang="es-ES"/>
        </a:p>
      </dgm:t>
    </dgm:pt>
    <dgm:pt modelId="{FF3E3B9E-F34C-4DA8-B08E-ECF09D2C3E03}" type="sibTrans" cxnId="{0FC16CA5-3797-41BB-9AC3-EDE89683A422}">
      <dgm:prSet/>
      <dgm:spPr/>
      <dgm:t>
        <a:bodyPr/>
        <a:lstStyle/>
        <a:p>
          <a:endParaRPr lang="es-ES"/>
        </a:p>
      </dgm:t>
    </dgm:pt>
    <dgm:pt modelId="{731E5316-ACA7-4C98-83C2-B212CE218BE7}">
      <dgm:prSet phldrT="[Text]"/>
      <dgm:spPr/>
      <dgm:t>
        <a:bodyPr/>
        <a:lstStyle/>
        <a:p>
          <a:r>
            <a:rPr lang="es-ES" b="1" dirty="0">
              <a:solidFill>
                <a:srgbClr val="8303BD"/>
              </a:solidFill>
            </a:rPr>
            <a:t>Selección por el docente y el equipo de gestión</a:t>
          </a:r>
        </a:p>
      </dgm:t>
    </dgm:pt>
    <dgm:pt modelId="{0E35EDF7-A8CF-44B7-A81B-2E17BDD534B3}" type="sibTrans" cxnId="{FE872E6C-49A0-4627-A915-210B8DF8CAFD}">
      <dgm:prSet/>
      <dgm:spPr/>
      <dgm:t>
        <a:bodyPr/>
        <a:lstStyle/>
        <a:p>
          <a:endParaRPr lang="es-ES"/>
        </a:p>
      </dgm:t>
    </dgm:pt>
    <dgm:pt modelId="{630A6CEC-7E70-4EFD-8E9C-D9B49E49EE5B}" type="parTrans" cxnId="{FE872E6C-49A0-4627-A915-210B8DF8CAFD}">
      <dgm:prSet/>
      <dgm:spPr/>
      <dgm:t>
        <a:bodyPr/>
        <a:lstStyle/>
        <a:p>
          <a:endParaRPr lang="es-ES"/>
        </a:p>
      </dgm:t>
    </dgm:pt>
    <dgm:pt modelId="{CEC2B523-7A87-4796-A421-415425A53FBE}">
      <dgm:prSet/>
      <dgm:spPr/>
      <dgm:t>
        <a:bodyPr/>
        <a:lstStyle/>
        <a:p>
          <a:r>
            <a:rPr lang="es-ES" b="1" dirty="0">
              <a:solidFill>
                <a:srgbClr val="8303BD"/>
              </a:solidFill>
            </a:rPr>
            <a:t>Recepción en la Instancia Distrital </a:t>
          </a:r>
        </a:p>
      </dgm:t>
    </dgm:pt>
    <dgm:pt modelId="{FAF7B51C-294C-4F83-B581-226C4B95C1D1}" type="sibTrans" cxnId="{9B601DD6-0357-4F86-BA99-A73A2296FBE5}">
      <dgm:prSet/>
      <dgm:spPr/>
      <dgm:t>
        <a:bodyPr/>
        <a:lstStyle/>
        <a:p>
          <a:endParaRPr lang="en-US"/>
        </a:p>
      </dgm:t>
    </dgm:pt>
    <dgm:pt modelId="{0E9B5249-C6DE-4BE4-A9A5-A1A32E09257A}" type="parTrans" cxnId="{9B601DD6-0357-4F86-BA99-A73A2296FBE5}">
      <dgm:prSet/>
      <dgm:spPr/>
      <dgm:t>
        <a:bodyPr/>
        <a:lstStyle/>
        <a:p>
          <a:endParaRPr lang="en-US"/>
        </a:p>
      </dgm:t>
    </dgm:pt>
    <dgm:pt modelId="{F3C2CA82-8D19-4828-AAEB-2A3CE4099C57}" type="pres">
      <dgm:prSet presAssocID="{0C439487-75C3-4067-AD9A-82248D50B94A}" presName="diagram" presStyleCnt="0">
        <dgm:presLayoutVars>
          <dgm:dir/>
          <dgm:resizeHandles val="exact"/>
        </dgm:presLayoutVars>
      </dgm:prSet>
      <dgm:spPr/>
    </dgm:pt>
    <dgm:pt modelId="{6037D384-2B7A-40CA-8F65-7BC09D619235}" type="pres">
      <dgm:prSet presAssocID="{47AA7903-FE82-424A-8FE5-FBF519960E37}" presName="node" presStyleLbl="node1" presStyleIdx="0" presStyleCnt="6">
        <dgm:presLayoutVars>
          <dgm:bulletEnabled val="1"/>
        </dgm:presLayoutVars>
      </dgm:prSet>
      <dgm:spPr/>
    </dgm:pt>
    <dgm:pt modelId="{577EAC33-A575-47E2-8747-E690D926E8A7}" type="pres">
      <dgm:prSet presAssocID="{C032B49C-503E-4427-AC3B-122393780F5A}" presName="sibTrans" presStyleLbl="sibTrans2D1" presStyleIdx="0" presStyleCnt="5"/>
      <dgm:spPr/>
    </dgm:pt>
    <dgm:pt modelId="{B7A20556-7683-43D9-BFC7-576D49C8FFA7}" type="pres">
      <dgm:prSet presAssocID="{C032B49C-503E-4427-AC3B-122393780F5A}" presName="connectorText" presStyleLbl="sibTrans2D1" presStyleIdx="0" presStyleCnt="5"/>
      <dgm:spPr/>
    </dgm:pt>
    <dgm:pt modelId="{39880EE4-0E30-44AF-A047-711960400D7D}" type="pres">
      <dgm:prSet presAssocID="{43EF9E0A-AEF2-432A-AF43-A63BB7697C06}" presName="node" presStyleLbl="node1" presStyleIdx="1" presStyleCnt="6">
        <dgm:presLayoutVars>
          <dgm:bulletEnabled val="1"/>
        </dgm:presLayoutVars>
      </dgm:prSet>
      <dgm:spPr/>
    </dgm:pt>
    <dgm:pt modelId="{313F7D26-6B85-4F2D-A260-1A3806C4D7B5}" type="pres">
      <dgm:prSet presAssocID="{65232E6F-3ECE-4ED0-B766-D3B40313A4D2}" presName="sibTrans" presStyleLbl="sibTrans2D1" presStyleIdx="1" presStyleCnt="5"/>
      <dgm:spPr/>
    </dgm:pt>
    <dgm:pt modelId="{B17B00A2-3271-4D04-A1F9-F5A799920993}" type="pres">
      <dgm:prSet presAssocID="{65232E6F-3ECE-4ED0-B766-D3B40313A4D2}" presName="connectorText" presStyleLbl="sibTrans2D1" presStyleIdx="1" presStyleCnt="5"/>
      <dgm:spPr/>
    </dgm:pt>
    <dgm:pt modelId="{15078386-FAA9-45D6-9DE4-F4AFCD28EB02}" type="pres">
      <dgm:prSet presAssocID="{583A2CED-32C2-4D06-A917-9DCA02D23CC4}" presName="node" presStyleLbl="node1" presStyleIdx="2" presStyleCnt="6">
        <dgm:presLayoutVars>
          <dgm:bulletEnabled val="1"/>
        </dgm:presLayoutVars>
      </dgm:prSet>
      <dgm:spPr/>
    </dgm:pt>
    <dgm:pt modelId="{A2990947-D2CD-4044-B77F-DFC25222B607}" type="pres">
      <dgm:prSet presAssocID="{A7991A5C-64C5-4B04-9E87-B5B42CCB75FB}" presName="sibTrans" presStyleLbl="sibTrans2D1" presStyleIdx="2" presStyleCnt="5"/>
      <dgm:spPr/>
    </dgm:pt>
    <dgm:pt modelId="{8799D965-8682-48F8-996E-B435701E1268}" type="pres">
      <dgm:prSet presAssocID="{A7991A5C-64C5-4B04-9E87-B5B42CCB75FB}" presName="connectorText" presStyleLbl="sibTrans2D1" presStyleIdx="2" presStyleCnt="5"/>
      <dgm:spPr/>
    </dgm:pt>
    <dgm:pt modelId="{480FA69F-6BED-497B-BCE9-434A87333EC5}" type="pres">
      <dgm:prSet presAssocID="{3EE5F9E7-AD58-4D68-9818-C79718C0856B}" presName="node" presStyleLbl="node1" presStyleIdx="3" presStyleCnt="6">
        <dgm:presLayoutVars>
          <dgm:bulletEnabled val="1"/>
        </dgm:presLayoutVars>
      </dgm:prSet>
      <dgm:spPr/>
    </dgm:pt>
    <dgm:pt modelId="{37A56E4A-A7BA-4301-8F20-FE4B37A7739D}" type="pres">
      <dgm:prSet presAssocID="{FF3E3B9E-F34C-4DA8-B08E-ECF09D2C3E03}" presName="sibTrans" presStyleLbl="sibTrans2D1" presStyleIdx="3" presStyleCnt="5"/>
      <dgm:spPr/>
    </dgm:pt>
    <dgm:pt modelId="{C118FCA5-D9A5-41C6-A6FD-062B5067FA0B}" type="pres">
      <dgm:prSet presAssocID="{FF3E3B9E-F34C-4DA8-B08E-ECF09D2C3E03}" presName="connectorText" presStyleLbl="sibTrans2D1" presStyleIdx="3" presStyleCnt="5"/>
      <dgm:spPr/>
    </dgm:pt>
    <dgm:pt modelId="{EBB13426-1E40-4F02-98F2-75C1431A85D8}" type="pres">
      <dgm:prSet presAssocID="{731E5316-ACA7-4C98-83C2-B212CE218BE7}" presName="node" presStyleLbl="node1" presStyleIdx="4" presStyleCnt="6">
        <dgm:presLayoutVars>
          <dgm:bulletEnabled val="1"/>
        </dgm:presLayoutVars>
      </dgm:prSet>
      <dgm:spPr/>
    </dgm:pt>
    <dgm:pt modelId="{CB78FC84-4691-4DB4-8493-6EEF22E9AE63}" type="pres">
      <dgm:prSet presAssocID="{0E35EDF7-A8CF-44B7-A81B-2E17BDD534B3}" presName="sibTrans" presStyleLbl="sibTrans2D1" presStyleIdx="4" presStyleCnt="5"/>
      <dgm:spPr/>
    </dgm:pt>
    <dgm:pt modelId="{E78BC826-9DB3-453C-8D30-58FF6A1A2BE5}" type="pres">
      <dgm:prSet presAssocID="{0E35EDF7-A8CF-44B7-A81B-2E17BDD534B3}" presName="connectorText" presStyleLbl="sibTrans2D1" presStyleIdx="4" presStyleCnt="5"/>
      <dgm:spPr/>
    </dgm:pt>
    <dgm:pt modelId="{E69EF4B9-EFFF-4D79-B4C8-9C7C74CB33F9}" type="pres">
      <dgm:prSet presAssocID="{CEC2B523-7A87-4796-A421-415425A53FBE}" presName="node" presStyleLbl="node1" presStyleIdx="5" presStyleCnt="6">
        <dgm:presLayoutVars>
          <dgm:bulletEnabled val="1"/>
        </dgm:presLayoutVars>
      </dgm:prSet>
      <dgm:spPr/>
    </dgm:pt>
  </dgm:ptLst>
  <dgm:cxnLst>
    <dgm:cxn modelId="{F97B8C07-7928-4F18-9528-7841C1E41E8C}" type="presOf" srcId="{FF3E3B9E-F34C-4DA8-B08E-ECF09D2C3E03}" destId="{C118FCA5-D9A5-41C6-A6FD-062B5067FA0B}" srcOrd="1" destOrd="0" presId="urn:microsoft.com/office/officeart/2005/8/layout/process5"/>
    <dgm:cxn modelId="{0B519F11-FFB7-4B41-97AA-ABF49B3EC810}" srcId="{0C439487-75C3-4067-AD9A-82248D50B94A}" destId="{47AA7903-FE82-424A-8FE5-FBF519960E37}" srcOrd="0" destOrd="0" parTransId="{27667962-1456-4D0D-A75F-181E5D51D6F1}" sibTransId="{C032B49C-503E-4427-AC3B-122393780F5A}"/>
    <dgm:cxn modelId="{1061A820-7329-4D1F-B48C-78BAD2407E54}" type="presOf" srcId="{0E35EDF7-A8CF-44B7-A81B-2E17BDD534B3}" destId="{CB78FC84-4691-4DB4-8493-6EEF22E9AE63}" srcOrd="0" destOrd="0" presId="urn:microsoft.com/office/officeart/2005/8/layout/process5"/>
    <dgm:cxn modelId="{3A96F928-BD73-4361-948B-AB66344A75E4}" type="presOf" srcId="{731E5316-ACA7-4C98-83C2-B212CE218BE7}" destId="{EBB13426-1E40-4F02-98F2-75C1431A85D8}" srcOrd="0" destOrd="0" presId="urn:microsoft.com/office/officeart/2005/8/layout/process5"/>
    <dgm:cxn modelId="{3570D12E-2C5B-46F6-8A40-E83A0DA0DA2B}" type="presOf" srcId="{47AA7903-FE82-424A-8FE5-FBF519960E37}" destId="{6037D384-2B7A-40CA-8F65-7BC09D619235}" srcOrd="0" destOrd="0" presId="urn:microsoft.com/office/officeart/2005/8/layout/process5"/>
    <dgm:cxn modelId="{FE872E6C-49A0-4627-A915-210B8DF8CAFD}" srcId="{0C439487-75C3-4067-AD9A-82248D50B94A}" destId="{731E5316-ACA7-4C98-83C2-B212CE218BE7}" srcOrd="4" destOrd="0" parTransId="{630A6CEC-7E70-4EFD-8E9C-D9B49E49EE5B}" sibTransId="{0E35EDF7-A8CF-44B7-A81B-2E17BDD534B3}"/>
    <dgm:cxn modelId="{C78A6073-C21B-4802-8066-816AA93DC81E}" type="presOf" srcId="{A7991A5C-64C5-4B04-9E87-B5B42CCB75FB}" destId="{A2990947-D2CD-4044-B77F-DFC25222B607}" srcOrd="0" destOrd="0" presId="urn:microsoft.com/office/officeart/2005/8/layout/process5"/>
    <dgm:cxn modelId="{F4CBB254-09AC-4C55-B624-DF0450DE60E5}" type="presOf" srcId="{C032B49C-503E-4427-AC3B-122393780F5A}" destId="{577EAC33-A575-47E2-8747-E690D926E8A7}" srcOrd="0" destOrd="0" presId="urn:microsoft.com/office/officeart/2005/8/layout/process5"/>
    <dgm:cxn modelId="{D88BF758-963E-43C2-B61D-6D8C0B3E6086}" srcId="{0C439487-75C3-4067-AD9A-82248D50B94A}" destId="{583A2CED-32C2-4D06-A917-9DCA02D23CC4}" srcOrd="2" destOrd="0" parTransId="{8C7B4BE0-FB17-4BE0-817E-3A22765E21EE}" sibTransId="{A7991A5C-64C5-4B04-9E87-B5B42CCB75FB}"/>
    <dgm:cxn modelId="{9AA93182-0204-45E5-976F-EDF7E2AF5E31}" type="presOf" srcId="{0E35EDF7-A8CF-44B7-A81B-2E17BDD534B3}" destId="{E78BC826-9DB3-453C-8D30-58FF6A1A2BE5}" srcOrd="1" destOrd="0" presId="urn:microsoft.com/office/officeart/2005/8/layout/process5"/>
    <dgm:cxn modelId="{9A02158F-AAC6-487F-9230-1F5330CF4414}" type="presOf" srcId="{A7991A5C-64C5-4B04-9E87-B5B42CCB75FB}" destId="{8799D965-8682-48F8-996E-B435701E1268}" srcOrd="1" destOrd="0" presId="urn:microsoft.com/office/officeart/2005/8/layout/process5"/>
    <dgm:cxn modelId="{A1873693-3A95-4740-A10B-921BD3E62CFE}" srcId="{0C439487-75C3-4067-AD9A-82248D50B94A}" destId="{43EF9E0A-AEF2-432A-AF43-A63BB7697C06}" srcOrd="1" destOrd="0" parTransId="{31AE63F5-B2A9-43B1-82FA-AEB2CC2F6116}" sibTransId="{65232E6F-3ECE-4ED0-B766-D3B40313A4D2}"/>
    <dgm:cxn modelId="{0FC16CA5-3797-41BB-9AC3-EDE89683A422}" srcId="{0C439487-75C3-4067-AD9A-82248D50B94A}" destId="{3EE5F9E7-AD58-4D68-9818-C79718C0856B}" srcOrd="3" destOrd="0" parTransId="{693BF38B-6A22-4BC7-87AB-F3ECA3CBC641}" sibTransId="{FF3E3B9E-F34C-4DA8-B08E-ECF09D2C3E03}"/>
    <dgm:cxn modelId="{D9951BA7-0862-42AE-BACA-86A93ECD165B}" type="presOf" srcId="{0C439487-75C3-4067-AD9A-82248D50B94A}" destId="{F3C2CA82-8D19-4828-AAEB-2A3CE4099C57}" srcOrd="0" destOrd="0" presId="urn:microsoft.com/office/officeart/2005/8/layout/process5"/>
    <dgm:cxn modelId="{7F0E39BB-DD13-43ED-8389-88BA019822A8}" type="presOf" srcId="{CEC2B523-7A87-4796-A421-415425A53FBE}" destId="{E69EF4B9-EFFF-4D79-B4C8-9C7C74CB33F9}" srcOrd="0" destOrd="0" presId="urn:microsoft.com/office/officeart/2005/8/layout/process5"/>
    <dgm:cxn modelId="{96B26CBC-65B6-4A9F-96C1-6B09F804419A}" type="presOf" srcId="{583A2CED-32C2-4D06-A917-9DCA02D23CC4}" destId="{15078386-FAA9-45D6-9DE4-F4AFCD28EB02}" srcOrd="0" destOrd="0" presId="urn:microsoft.com/office/officeart/2005/8/layout/process5"/>
    <dgm:cxn modelId="{F89A6EC0-371A-496C-BEBE-504CAB0F6F53}" type="presOf" srcId="{FF3E3B9E-F34C-4DA8-B08E-ECF09D2C3E03}" destId="{37A56E4A-A7BA-4301-8F20-FE4B37A7739D}" srcOrd="0" destOrd="0" presId="urn:microsoft.com/office/officeart/2005/8/layout/process5"/>
    <dgm:cxn modelId="{D043EBCA-A41D-4A11-B662-D6E614B43ACD}" type="presOf" srcId="{C032B49C-503E-4427-AC3B-122393780F5A}" destId="{B7A20556-7683-43D9-BFC7-576D49C8FFA7}" srcOrd="1" destOrd="0" presId="urn:microsoft.com/office/officeart/2005/8/layout/process5"/>
    <dgm:cxn modelId="{39AC9BCC-D034-4BEE-8C03-9357F5FB3904}" type="presOf" srcId="{3EE5F9E7-AD58-4D68-9818-C79718C0856B}" destId="{480FA69F-6BED-497B-BCE9-434A87333EC5}" srcOrd="0" destOrd="0" presId="urn:microsoft.com/office/officeart/2005/8/layout/process5"/>
    <dgm:cxn modelId="{801897D0-B18C-4442-A295-CA40A119E5D3}" type="presOf" srcId="{43EF9E0A-AEF2-432A-AF43-A63BB7697C06}" destId="{39880EE4-0E30-44AF-A047-711960400D7D}" srcOrd="0" destOrd="0" presId="urn:microsoft.com/office/officeart/2005/8/layout/process5"/>
    <dgm:cxn modelId="{9B601DD6-0357-4F86-BA99-A73A2296FBE5}" srcId="{0C439487-75C3-4067-AD9A-82248D50B94A}" destId="{CEC2B523-7A87-4796-A421-415425A53FBE}" srcOrd="5" destOrd="0" parTransId="{0E9B5249-C6DE-4BE4-A9A5-A1A32E09257A}" sibTransId="{FAF7B51C-294C-4F83-B581-226C4B95C1D1}"/>
    <dgm:cxn modelId="{C28876E0-71AB-4EC7-A408-545914A7E46C}" type="presOf" srcId="{65232E6F-3ECE-4ED0-B766-D3B40313A4D2}" destId="{313F7D26-6B85-4F2D-A260-1A3806C4D7B5}" srcOrd="0" destOrd="0" presId="urn:microsoft.com/office/officeart/2005/8/layout/process5"/>
    <dgm:cxn modelId="{965DD0ED-B679-419A-9EB0-C0785736300E}" type="presOf" srcId="{65232E6F-3ECE-4ED0-B766-D3B40313A4D2}" destId="{B17B00A2-3271-4D04-A1F9-F5A799920993}" srcOrd="1" destOrd="0" presId="urn:microsoft.com/office/officeart/2005/8/layout/process5"/>
    <dgm:cxn modelId="{2D66B4B6-DEF9-4BF7-98BE-42C6C404544F}" type="presParOf" srcId="{F3C2CA82-8D19-4828-AAEB-2A3CE4099C57}" destId="{6037D384-2B7A-40CA-8F65-7BC09D619235}" srcOrd="0" destOrd="0" presId="urn:microsoft.com/office/officeart/2005/8/layout/process5"/>
    <dgm:cxn modelId="{51D842C1-410E-4374-A9DD-C00B21D0B84F}" type="presParOf" srcId="{F3C2CA82-8D19-4828-AAEB-2A3CE4099C57}" destId="{577EAC33-A575-47E2-8747-E690D926E8A7}" srcOrd="1" destOrd="0" presId="urn:microsoft.com/office/officeart/2005/8/layout/process5"/>
    <dgm:cxn modelId="{E5B72005-CF9B-4A54-9EA0-C8EC19B84333}" type="presParOf" srcId="{577EAC33-A575-47E2-8747-E690D926E8A7}" destId="{B7A20556-7683-43D9-BFC7-576D49C8FFA7}" srcOrd="0" destOrd="0" presId="urn:microsoft.com/office/officeart/2005/8/layout/process5"/>
    <dgm:cxn modelId="{DD5DB6CA-12BD-4538-87FF-BF8CE0208511}" type="presParOf" srcId="{F3C2CA82-8D19-4828-AAEB-2A3CE4099C57}" destId="{39880EE4-0E30-44AF-A047-711960400D7D}" srcOrd="2" destOrd="0" presId="urn:microsoft.com/office/officeart/2005/8/layout/process5"/>
    <dgm:cxn modelId="{AF4257B6-56FD-44CC-A1C1-A1744B3BA70D}" type="presParOf" srcId="{F3C2CA82-8D19-4828-AAEB-2A3CE4099C57}" destId="{313F7D26-6B85-4F2D-A260-1A3806C4D7B5}" srcOrd="3" destOrd="0" presId="urn:microsoft.com/office/officeart/2005/8/layout/process5"/>
    <dgm:cxn modelId="{A5CAD59B-50A1-4E08-A1BC-1CD42BD38B46}" type="presParOf" srcId="{313F7D26-6B85-4F2D-A260-1A3806C4D7B5}" destId="{B17B00A2-3271-4D04-A1F9-F5A799920993}" srcOrd="0" destOrd="0" presId="urn:microsoft.com/office/officeart/2005/8/layout/process5"/>
    <dgm:cxn modelId="{7AD3543F-F71D-4B01-BE24-A2977C58A2B4}" type="presParOf" srcId="{F3C2CA82-8D19-4828-AAEB-2A3CE4099C57}" destId="{15078386-FAA9-45D6-9DE4-F4AFCD28EB02}" srcOrd="4" destOrd="0" presId="urn:microsoft.com/office/officeart/2005/8/layout/process5"/>
    <dgm:cxn modelId="{7A6F3CD5-C7D8-4889-BE96-3212699C5EDB}" type="presParOf" srcId="{F3C2CA82-8D19-4828-AAEB-2A3CE4099C57}" destId="{A2990947-D2CD-4044-B77F-DFC25222B607}" srcOrd="5" destOrd="0" presId="urn:microsoft.com/office/officeart/2005/8/layout/process5"/>
    <dgm:cxn modelId="{A01FB99E-3502-40D3-8DAB-13FFF13DD360}" type="presParOf" srcId="{A2990947-D2CD-4044-B77F-DFC25222B607}" destId="{8799D965-8682-48F8-996E-B435701E1268}" srcOrd="0" destOrd="0" presId="urn:microsoft.com/office/officeart/2005/8/layout/process5"/>
    <dgm:cxn modelId="{B323F5BB-BCA9-4105-9EFD-EEC2CD37C2AD}" type="presParOf" srcId="{F3C2CA82-8D19-4828-AAEB-2A3CE4099C57}" destId="{480FA69F-6BED-497B-BCE9-434A87333EC5}" srcOrd="6" destOrd="0" presId="urn:microsoft.com/office/officeart/2005/8/layout/process5"/>
    <dgm:cxn modelId="{92A6392B-FDFA-4CE9-A04D-F21058BC09ED}" type="presParOf" srcId="{F3C2CA82-8D19-4828-AAEB-2A3CE4099C57}" destId="{37A56E4A-A7BA-4301-8F20-FE4B37A7739D}" srcOrd="7" destOrd="0" presId="urn:microsoft.com/office/officeart/2005/8/layout/process5"/>
    <dgm:cxn modelId="{04F0314B-6B96-4B20-A616-6C1571EB753A}" type="presParOf" srcId="{37A56E4A-A7BA-4301-8F20-FE4B37A7739D}" destId="{C118FCA5-D9A5-41C6-A6FD-062B5067FA0B}" srcOrd="0" destOrd="0" presId="urn:microsoft.com/office/officeart/2005/8/layout/process5"/>
    <dgm:cxn modelId="{41D39B83-3796-4919-B299-BB1BA6CEBAE8}" type="presParOf" srcId="{F3C2CA82-8D19-4828-AAEB-2A3CE4099C57}" destId="{EBB13426-1E40-4F02-98F2-75C1431A85D8}" srcOrd="8" destOrd="0" presId="urn:microsoft.com/office/officeart/2005/8/layout/process5"/>
    <dgm:cxn modelId="{5FE0AA2B-8CEE-4A06-92FB-211BFE43E64A}" type="presParOf" srcId="{F3C2CA82-8D19-4828-AAEB-2A3CE4099C57}" destId="{CB78FC84-4691-4DB4-8493-6EEF22E9AE63}" srcOrd="9" destOrd="0" presId="urn:microsoft.com/office/officeart/2005/8/layout/process5"/>
    <dgm:cxn modelId="{9650EE27-4232-494E-8ED0-3D35DB58551D}" type="presParOf" srcId="{CB78FC84-4691-4DB4-8493-6EEF22E9AE63}" destId="{E78BC826-9DB3-453C-8D30-58FF6A1A2BE5}" srcOrd="0" destOrd="0" presId="urn:microsoft.com/office/officeart/2005/8/layout/process5"/>
    <dgm:cxn modelId="{85E7043D-20E6-4079-9954-E2EB7D633D8A}" type="presParOf" srcId="{F3C2CA82-8D19-4828-AAEB-2A3CE4099C57}" destId="{E69EF4B9-EFFF-4D79-B4C8-9C7C74CB33F9}"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7D384-2B7A-40CA-8F65-7BC09D619235}">
      <dsp:nvSpPr>
        <dsp:cNvPr id="0" name=""/>
        <dsp:cNvSpPr/>
      </dsp:nvSpPr>
      <dsp:spPr>
        <a:xfrm>
          <a:off x="8162" y="649430"/>
          <a:ext cx="2439725" cy="146383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rgbClr val="8303BD"/>
              </a:solidFill>
            </a:rPr>
            <a:t>Diagnóstico</a:t>
          </a:r>
        </a:p>
      </dsp:txBody>
      <dsp:txXfrm>
        <a:off x="51036" y="692304"/>
        <a:ext cx="2353977" cy="1378087"/>
      </dsp:txXfrm>
    </dsp:sp>
    <dsp:sp modelId="{577EAC33-A575-47E2-8747-E690D926E8A7}">
      <dsp:nvSpPr>
        <dsp:cNvPr id="0" name=""/>
        <dsp:cNvSpPr/>
      </dsp:nvSpPr>
      <dsp:spPr>
        <a:xfrm>
          <a:off x="2662584" y="1078821"/>
          <a:ext cx="517221" cy="605052"/>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2662584" y="1199831"/>
        <a:ext cx="362055" cy="363032"/>
      </dsp:txXfrm>
    </dsp:sp>
    <dsp:sp modelId="{39880EE4-0E30-44AF-A047-711960400D7D}">
      <dsp:nvSpPr>
        <dsp:cNvPr id="0" name=""/>
        <dsp:cNvSpPr/>
      </dsp:nvSpPr>
      <dsp:spPr>
        <a:xfrm>
          <a:off x="3423779" y="649430"/>
          <a:ext cx="2439725" cy="146383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rgbClr val="8303BD"/>
              </a:solidFill>
            </a:rPr>
            <a:t>Capacitación</a:t>
          </a:r>
        </a:p>
      </dsp:txBody>
      <dsp:txXfrm>
        <a:off x="3466653" y="692304"/>
        <a:ext cx="2353977" cy="1378087"/>
      </dsp:txXfrm>
    </dsp:sp>
    <dsp:sp modelId="{313F7D26-6B85-4F2D-A260-1A3806C4D7B5}">
      <dsp:nvSpPr>
        <dsp:cNvPr id="0" name=""/>
        <dsp:cNvSpPr/>
      </dsp:nvSpPr>
      <dsp:spPr>
        <a:xfrm>
          <a:off x="6078200" y="1078821"/>
          <a:ext cx="517221" cy="605052"/>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6078200" y="1199831"/>
        <a:ext cx="362055" cy="363032"/>
      </dsp:txXfrm>
    </dsp:sp>
    <dsp:sp modelId="{15078386-FAA9-45D6-9DE4-F4AFCD28EB02}">
      <dsp:nvSpPr>
        <dsp:cNvPr id="0" name=""/>
        <dsp:cNvSpPr/>
      </dsp:nvSpPr>
      <dsp:spPr>
        <a:xfrm>
          <a:off x="6839395" y="649430"/>
          <a:ext cx="2439725" cy="146383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rgbClr val="8303BD"/>
              </a:solidFill>
            </a:rPr>
            <a:t>Entrega de Bases del Concurso/ Inicio del Concurso</a:t>
          </a:r>
        </a:p>
      </dsp:txBody>
      <dsp:txXfrm>
        <a:off x="6882269" y="692304"/>
        <a:ext cx="2353977" cy="1378087"/>
      </dsp:txXfrm>
    </dsp:sp>
    <dsp:sp modelId="{A2990947-D2CD-4044-B77F-DFC25222B607}">
      <dsp:nvSpPr>
        <dsp:cNvPr id="0" name=""/>
        <dsp:cNvSpPr/>
      </dsp:nvSpPr>
      <dsp:spPr>
        <a:xfrm rot="5400000">
          <a:off x="7800647" y="2284046"/>
          <a:ext cx="517221" cy="605052"/>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rot="-5400000">
        <a:off x="7877742" y="2327961"/>
        <a:ext cx="363032" cy="362055"/>
      </dsp:txXfrm>
    </dsp:sp>
    <dsp:sp modelId="{480FA69F-6BED-497B-BCE9-434A87333EC5}">
      <dsp:nvSpPr>
        <dsp:cNvPr id="0" name=""/>
        <dsp:cNvSpPr/>
      </dsp:nvSpPr>
      <dsp:spPr>
        <a:xfrm>
          <a:off x="6839395" y="3089156"/>
          <a:ext cx="2439725" cy="146383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rgbClr val="8303BD"/>
              </a:solidFill>
            </a:rPr>
            <a:t>Procesos de producción  </a:t>
          </a:r>
        </a:p>
      </dsp:txBody>
      <dsp:txXfrm>
        <a:off x="6882269" y="3132030"/>
        <a:ext cx="2353977" cy="1378087"/>
      </dsp:txXfrm>
    </dsp:sp>
    <dsp:sp modelId="{37A56E4A-A7BA-4301-8F20-FE4B37A7739D}">
      <dsp:nvSpPr>
        <dsp:cNvPr id="0" name=""/>
        <dsp:cNvSpPr/>
      </dsp:nvSpPr>
      <dsp:spPr>
        <a:xfrm rot="10800000">
          <a:off x="6107477" y="3518547"/>
          <a:ext cx="517221" cy="605052"/>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rot="10800000">
        <a:off x="6262643" y="3639557"/>
        <a:ext cx="362055" cy="363032"/>
      </dsp:txXfrm>
    </dsp:sp>
    <dsp:sp modelId="{EBB13426-1E40-4F02-98F2-75C1431A85D8}">
      <dsp:nvSpPr>
        <dsp:cNvPr id="0" name=""/>
        <dsp:cNvSpPr/>
      </dsp:nvSpPr>
      <dsp:spPr>
        <a:xfrm>
          <a:off x="3423779" y="3089156"/>
          <a:ext cx="2439725" cy="146383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rgbClr val="8303BD"/>
              </a:solidFill>
            </a:rPr>
            <a:t>Selección por el docente y el equipo de gestión</a:t>
          </a:r>
        </a:p>
      </dsp:txBody>
      <dsp:txXfrm>
        <a:off x="3466653" y="3132030"/>
        <a:ext cx="2353977" cy="1378087"/>
      </dsp:txXfrm>
    </dsp:sp>
    <dsp:sp modelId="{CB78FC84-4691-4DB4-8493-6EEF22E9AE63}">
      <dsp:nvSpPr>
        <dsp:cNvPr id="0" name=""/>
        <dsp:cNvSpPr/>
      </dsp:nvSpPr>
      <dsp:spPr>
        <a:xfrm rot="10800000">
          <a:off x="2691861" y="3518547"/>
          <a:ext cx="517221" cy="605052"/>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rot="10800000">
        <a:off x="2847027" y="3639557"/>
        <a:ext cx="362055" cy="363032"/>
      </dsp:txXfrm>
    </dsp:sp>
    <dsp:sp modelId="{E69EF4B9-EFFF-4D79-B4C8-9C7C74CB33F9}">
      <dsp:nvSpPr>
        <dsp:cNvPr id="0" name=""/>
        <dsp:cNvSpPr/>
      </dsp:nvSpPr>
      <dsp:spPr>
        <a:xfrm>
          <a:off x="8162" y="3089156"/>
          <a:ext cx="2439725" cy="146383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rgbClr val="8303BD"/>
              </a:solidFill>
            </a:rPr>
            <a:t>Recepción en la Instancia Distrital </a:t>
          </a:r>
        </a:p>
      </dsp:txBody>
      <dsp:txXfrm>
        <a:off x="51036" y="3132030"/>
        <a:ext cx="2353977" cy="13780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CD32A24-7342-49FC-92D8-F45FA63563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DO"/>
          </a:p>
        </p:txBody>
      </p:sp>
      <p:sp>
        <p:nvSpPr>
          <p:cNvPr id="3" name="Marcador de fecha 2">
            <a:extLst>
              <a:ext uri="{FF2B5EF4-FFF2-40B4-BE49-F238E27FC236}">
                <a16:creationId xmlns:a16="http://schemas.microsoft.com/office/drawing/2014/main" id="{31B6666B-A5A4-43D0-BFD7-804E7350C8F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92AA066-88B7-45FA-9138-BBED5FAC04EA}" type="datetimeFigureOut">
              <a:rPr lang="es-DO"/>
              <a:pPr>
                <a:defRPr/>
              </a:pPr>
              <a:t>18/9/2019</a:t>
            </a:fld>
            <a:endParaRPr lang="es-DO"/>
          </a:p>
        </p:txBody>
      </p:sp>
      <p:sp>
        <p:nvSpPr>
          <p:cNvPr id="4" name="Marcador de imagen de diapositiva 3">
            <a:extLst>
              <a:ext uri="{FF2B5EF4-FFF2-40B4-BE49-F238E27FC236}">
                <a16:creationId xmlns:a16="http://schemas.microsoft.com/office/drawing/2014/main" id="{CA1982E5-3B43-4737-8D52-988C8B0E4DD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DO" noProof="0"/>
          </a:p>
        </p:txBody>
      </p:sp>
      <p:sp>
        <p:nvSpPr>
          <p:cNvPr id="5" name="Marcador de notas 4">
            <a:extLst>
              <a:ext uri="{FF2B5EF4-FFF2-40B4-BE49-F238E27FC236}">
                <a16:creationId xmlns:a16="http://schemas.microsoft.com/office/drawing/2014/main" id="{A215D38E-2FDC-4223-8E33-B8C4884FD9D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DO" noProof="0"/>
          </a:p>
        </p:txBody>
      </p:sp>
      <p:sp>
        <p:nvSpPr>
          <p:cNvPr id="6" name="Marcador de pie de página 5">
            <a:extLst>
              <a:ext uri="{FF2B5EF4-FFF2-40B4-BE49-F238E27FC236}">
                <a16:creationId xmlns:a16="http://schemas.microsoft.com/office/drawing/2014/main" id="{066E8243-1EC6-4B1F-A5F6-3E4FF6055B4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DO"/>
          </a:p>
        </p:txBody>
      </p:sp>
      <p:sp>
        <p:nvSpPr>
          <p:cNvPr id="7" name="Marcador de número de diapositiva 6">
            <a:extLst>
              <a:ext uri="{FF2B5EF4-FFF2-40B4-BE49-F238E27FC236}">
                <a16:creationId xmlns:a16="http://schemas.microsoft.com/office/drawing/2014/main" id="{81866A49-1D8D-432E-A350-A322128DAEF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F19AE89-77FD-49DF-8ED4-D27A6B6D45BF}" type="slidenum">
              <a:rPr lang="es-DO"/>
              <a:pPr>
                <a:defRPr/>
              </a:pPr>
              <a:t>‹Nº›</a:t>
            </a:fld>
            <a:endParaRPr lang="es-D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imagen de diapositiva 1">
            <a:extLst>
              <a:ext uri="{FF2B5EF4-FFF2-40B4-BE49-F238E27FC236}">
                <a16:creationId xmlns:a16="http://schemas.microsoft.com/office/drawing/2014/main" id="{038B394A-9CB9-42C4-83CE-FA8FAC43D8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notas 2">
            <a:extLst>
              <a:ext uri="{FF2B5EF4-FFF2-40B4-BE49-F238E27FC236}">
                <a16:creationId xmlns:a16="http://schemas.microsoft.com/office/drawing/2014/main" id="{65CAA5F1-EBC0-4A4D-BEE9-E2E0FC624F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
        <p:nvSpPr>
          <p:cNvPr id="16388" name="Marcador de número de diapositiva 3">
            <a:extLst>
              <a:ext uri="{FF2B5EF4-FFF2-40B4-BE49-F238E27FC236}">
                <a16:creationId xmlns:a16="http://schemas.microsoft.com/office/drawing/2014/main" id="{C16FF945-6D11-4550-9FF1-6AF07EDA76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689AB8-2C48-4078-84F4-B0AB8ACA432B}" type="slidenum">
              <a:rPr lang="es-DO" altLang="es-ES"/>
              <a:pPr fontAlgn="base">
                <a:spcBef>
                  <a:spcPct val="0"/>
                </a:spcBef>
                <a:spcAft>
                  <a:spcPct val="0"/>
                </a:spcAft>
              </a:pPr>
              <a:t>13</a:t>
            </a:fld>
            <a:endParaRPr lang="es-DO"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D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DO"/>
          </a:p>
        </p:txBody>
      </p:sp>
      <p:sp>
        <p:nvSpPr>
          <p:cNvPr id="4" name="Marcador de fecha 3">
            <a:extLst>
              <a:ext uri="{FF2B5EF4-FFF2-40B4-BE49-F238E27FC236}">
                <a16:creationId xmlns:a16="http://schemas.microsoft.com/office/drawing/2014/main" id="{D2AA4ED3-9D7F-4C8C-A1B9-3587D8B9D5B8}"/>
              </a:ext>
            </a:extLst>
          </p:cNvPr>
          <p:cNvSpPr>
            <a:spLocks noGrp="1"/>
          </p:cNvSpPr>
          <p:nvPr>
            <p:ph type="dt" sz="half" idx="10"/>
          </p:nvPr>
        </p:nvSpPr>
        <p:spPr/>
        <p:txBody>
          <a:bodyPr/>
          <a:lstStyle>
            <a:lvl1pPr>
              <a:defRPr/>
            </a:lvl1pPr>
          </a:lstStyle>
          <a:p>
            <a:pPr>
              <a:defRPr/>
            </a:pPr>
            <a:fld id="{EC60EB34-1B8C-4FB3-82A1-1527C15DBFA9}" type="datetimeFigureOut">
              <a:rPr lang="es-DO"/>
              <a:pPr>
                <a:defRPr/>
              </a:pPr>
              <a:t>18/9/2019</a:t>
            </a:fld>
            <a:endParaRPr lang="es-DO"/>
          </a:p>
        </p:txBody>
      </p:sp>
      <p:sp>
        <p:nvSpPr>
          <p:cNvPr id="5" name="Marcador de pie de página 4">
            <a:extLst>
              <a:ext uri="{FF2B5EF4-FFF2-40B4-BE49-F238E27FC236}">
                <a16:creationId xmlns:a16="http://schemas.microsoft.com/office/drawing/2014/main" id="{2DDDF5C1-8692-41A5-BDB5-EF83E0898CEA}"/>
              </a:ext>
            </a:extLst>
          </p:cNvPr>
          <p:cNvSpPr>
            <a:spLocks noGrp="1"/>
          </p:cNvSpPr>
          <p:nvPr>
            <p:ph type="ftr" sz="quarter" idx="11"/>
          </p:nvPr>
        </p:nvSpPr>
        <p:spPr/>
        <p:txBody>
          <a:bodyPr/>
          <a:lstStyle>
            <a:lvl1pPr>
              <a:defRPr/>
            </a:lvl1pPr>
          </a:lstStyle>
          <a:p>
            <a:pPr>
              <a:defRPr/>
            </a:pPr>
            <a:endParaRPr lang="es-DO"/>
          </a:p>
        </p:txBody>
      </p:sp>
      <p:sp>
        <p:nvSpPr>
          <p:cNvPr id="6" name="Marcador de número de diapositiva 5">
            <a:extLst>
              <a:ext uri="{FF2B5EF4-FFF2-40B4-BE49-F238E27FC236}">
                <a16:creationId xmlns:a16="http://schemas.microsoft.com/office/drawing/2014/main" id="{3FBB09D7-F1CF-4164-AA8F-ECC8D2548CCD}"/>
              </a:ext>
            </a:extLst>
          </p:cNvPr>
          <p:cNvSpPr>
            <a:spLocks noGrp="1"/>
          </p:cNvSpPr>
          <p:nvPr>
            <p:ph type="sldNum" sz="quarter" idx="12"/>
          </p:nvPr>
        </p:nvSpPr>
        <p:spPr/>
        <p:txBody>
          <a:bodyPr/>
          <a:lstStyle>
            <a:lvl1pPr>
              <a:defRPr/>
            </a:lvl1pPr>
          </a:lstStyle>
          <a:p>
            <a:pPr>
              <a:defRPr/>
            </a:pPr>
            <a:fld id="{BD0E691F-B183-460D-824D-EDA6BD35B7D6}" type="slidenum">
              <a:rPr lang="es-DO"/>
              <a:pPr>
                <a:defRPr/>
              </a:pPr>
              <a:t>‹Nº›</a:t>
            </a:fld>
            <a:endParaRPr lang="es-DO"/>
          </a:p>
        </p:txBody>
      </p:sp>
    </p:spTree>
    <p:extLst>
      <p:ext uri="{BB962C8B-B14F-4D97-AF65-F5344CB8AC3E}">
        <p14:creationId xmlns:p14="http://schemas.microsoft.com/office/powerpoint/2010/main" val="83777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DO"/>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2F646325-1E69-4BD1-BA06-13BA7B1CF9B7}"/>
              </a:ext>
            </a:extLst>
          </p:cNvPr>
          <p:cNvSpPr>
            <a:spLocks noGrp="1"/>
          </p:cNvSpPr>
          <p:nvPr>
            <p:ph type="dt" sz="half" idx="10"/>
          </p:nvPr>
        </p:nvSpPr>
        <p:spPr/>
        <p:txBody>
          <a:bodyPr/>
          <a:lstStyle>
            <a:lvl1pPr>
              <a:defRPr/>
            </a:lvl1pPr>
          </a:lstStyle>
          <a:p>
            <a:pPr>
              <a:defRPr/>
            </a:pPr>
            <a:fld id="{B42DE55C-9213-4097-B13C-A0BCFF041151}" type="datetimeFigureOut">
              <a:rPr lang="es-DO"/>
              <a:pPr>
                <a:defRPr/>
              </a:pPr>
              <a:t>18/9/2019</a:t>
            </a:fld>
            <a:endParaRPr lang="es-DO"/>
          </a:p>
        </p:txBody>
      </p:sp>
      <p:sp>
        <p:nvSpPr>
          <p:cNvPr id="5" name="Marcador de pie de página 4">
            <a:extLst>
              <a:ext uri="{FF2B5EF4-FFF2-40B4-BE49-F238E27FC236}">
                <a16:creationId xmlns:a16="http://schemas.microsoft.com/office/drawing/2014/main" id="{586EFABA-1FD1-4EBA-8C99-AB5307313855}"/>
              </a:ext>
            </a:extLst>
          </p:cNvPr>
          <p:cNvSpPr>
            <a:spLocks noGrp="1"/>
          </p:cNvSpPr>
          <p:nvPr>
            <p:ph type="ftr" sz="quarter" idx="11"/>
          </p:nvPr>
        </p:nvSpPr>
        <p:spPr/>
        <p:txBody>
          <a:bodyPr/>
          <a:lstStyle>
            <a:lvl1pPr>
              <a:defRPr/>
            </a:lvl1pPr>
          </a:lstStyle>
          <a:p>
            <a:pPr>
              <a:defRPr/>
            </a:pPr>
            <a:endParaRPr lang="es-DO"/>
          </a:p>
        </p:txBody>
      </p:sp>
      <p:sp>
        <p:nvSpPr>
          <p:cNvPr id="6" name="Marcador de número de diapositiva 5">
            <a:extLst>
              <a:ext uri="{FF2B5EF4-FFF2-40B4-BE49-F238E27FC236}">
                <a16:creationId xmlns:a16="http://schemas.microsoft.com/office/drawing/2014/main" id="{2D9E9C5E-21F2-4EE5-9C0E-558B07E52F73}"/>
              </a:ext>
            </a:extLst>
          </p:cNvPr>
          <p:cNvSpPr>
            <a:spLocks noGrp="1"/>
          </p:cNvSpPr>
          <p:nvPr>
            <p:ph type="sldNum" sz="quarter" idx="12"/>
          </p:nvPr>
        </p:nvSpPr>
        <p:spPr/>
        <p:txBody>
          <a:bodyPr/>
          <a:lstStyle>
            <a:lvl1pPr>
              <a:defRPr/>
            </a:lvl1pPr>
          </a:lstStyle>
          <a:p>
            <a:pPr>
              <a:defRPr/>
            </a:pPr>
            <a:fld id="{79094C94-C46C-4833-85C8-ABEDB3CDF6AC}" type="slidenum">
              <a:rPr lang="es-DO"/>
              <a:pPr>
                <a:defRPr/>
              </a:pPr>
              <a:t>‹Nº›</a:t>
            </a:fld>
            <a:endParaRPr lang="es-DO"/>
          </a:p>
        </p:txBody>
      </p:sp>
    </p:spTree>
    <p:extLst>
      <p:ext uri="{BB962C8B-B14F-4D97-AF65-F5344CB8AC3E}">
        <p14:creationId xmlns:p14="http://schemas.microsoft.com/office/powerpoint/2010/main" val="275050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4E120C7C-4037-49DD-B297-D744D55D2840}"/>
              </a:ext>
            </a:extLst>
          </p:cNvPr>
          <p:cNvSpPr>
            <a:spLocks noGrp="1"/>
          </p:cNvSpPr>
          <p:nvPr>
            <p:ph type="dt" sz="half" idx="10"/>
          </p:nvPr>
        </p:nvSpPr>
        <p:spPr/>
        <p:txBody>
          <a:bodyPr/>
          <a:lstStyle>
            <a:lvl1pPr>
              <a:defRPr/>
            </a:lvl1pPr>
          </a:lstStyle>
          <a:p>
            <a:pPr>
              <a:defRPr/>
            </a:pPr>
            <a:fld id="{51086734-F169-4463-8FEC-134113121288}" type="datetimeFigureOut">
              <a:rPr lang="es-DO"/>
              <a:pPr>
                <a:defRPr/>
              </a:pPr>
              <a:t>18/9/2019</a:t>
            </a:fld>
            <a:endParaRPr lang="es-DO"/>
          </a:p>
        </p:txBody>
      </p:sp>
      <p:sp>
        <p:nvSpPr>
          <p:cNvPr id="5" name="Marcador de pie de página 4">
            <a:extLst>
              <a:ext uri="{FF2B5EF4-FFF2-40B4-BE49-F238E27FC236}">
                <a16:creationId xmlns:a16="http://schemas.microsoft.com/office/drawing/2014/main" id="{5C2AE078-78FA-492B-A185-7A35D3B8184F}"/>
              </a:ext>
            </a:extLst>
          </p:cNvPr>
          <p:cNvSpPr>
            <a:spLocks noGrp="1"/>
          </p:cNvSpPr>
          <p:nvPr>
            <p:ph type="ftr" sz="quarter" idx="11"/>
          </p:nvPr>
        </p:nvSpPr>
        <p:spPr/>
        <p:txBody>
          <a:bodyPr/>
          <a:lstStyle>
            <a:lvl1pPr>
              <a:defRPr/>
            </a:lvl1pPr>
          </a:lstStyle>
          <a:p>
            <a:pPr>
              <a:defRPr/>
            </a:pPr>
            <a:endParaRPr lang="es-DO"/>
          </a:p>
        </p:txBody>
      </p:sp>
      <p:sp>
        <p:nvSpPr>
          <p:cNvPr id="6" name="Marcador de número de diapositiva 5">
            <a:extLst>
              <a:ext uri="{FF2B5EF4-FFF2-40B4-BE49-F238E27FC236}">
                <a16:creationId xmlns:a16="http://schemas.microsoft.com/office/drawing/2014/main" id="{1B4C646D-7BCB-49C9-ADAB-55BCD3D42470}"/>
              </a:ext>
            </a:extLst>
          </p:cNvPr>
          <p:cNvSpPr>
            <a:spLocks noGrp="1"/>
          </p:cNvSpPr>
          <p:nvPr>
            <p:ph type="sldNum" sz="quarter" idx="12"/>
          </p:nvPr>
        </p:nvSpPr>
        <p:spPr/>
        <p:txBody>
          <a:bodyPr/>
          <a:lstStyle>
            <a:lvl1pPr>
              <a:defRPr/>
            </a:lvl1pPr>
          </a:lstStyle>
          <a:p>
            <a:pPr>
              <a:defRPr/>
            </a:pPr>
            <a:fld id="{EAA832CD-CB8F-42DE-979E-6EA84F988FAD}" type="slidenum">
              <a:rPr lang="es-DO"/>
              <a:pPr>
                <a:defRPr/>
              </a:pPr>
              <a:t>‹Nº›</a:t>
            </a:fld>
            <a:endParaRPr lang="es-DO"/>
          </a:p>
        </p:txBody>
      </p:sp>
    </p:spTree>
    <p:extLst>
      <p:ext uri="{BB962C8B-B14F-4D97-AF65-F5344CB8AC3E}">
        <p14:creationId xmlns:p14="http://schemas.microsoft.com/office/powerpoint/2010/main" val="228512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Dos objetos">
    <p:spTree>
      <p:nvGrpSpPr>
        <p:cNvPr id="1" name=""/>
        <p:cNvGrpSpPr/>
        <p:nvPr/>
      </p:nvGrpSpPr>
      <p:grpSpPr>
        <a:xfrm>
          <a:off x="0" y="0"/>
          <a:ext cx="0" cy="0"/>
          <a:chOff x="0" y="0"/>
          <a:chExt cx="0" cy="0"/>
        </a:xfrm>
      </p:grpSpPr>
      <p:sp>
        <p:nvSpPr>
          <p:cNvPr id="9" name="Title 8"/>
          <p:cNvSpPr>
            <a:spLocks noGrp="1"/>
          </p:cNvSpPr>
          <p:nvPr>
            <p:ph type="title"/>
          </p:nvPr>
        </p:nvSpPr>
        <p:spPr>
          <a:xfrm>
            <a:off x="1219200" y="1544716"/>
            <a:ext cx="9753600" cy="1154097"/>
          </a:xfrm>
        </p:spPr>
        <p:txBody>
          <a:bodyPr/>
          <a:lstStyle/>
          <a:p>
            <a:r>
              <a:rPr lang="es-ES"/>
              <a:t>Haga clic para modificar el estilo de título del patrón</a:t>
            </a:r>
            <a:endParaRPr lang="en-US"/>
          </a:p>
        </p:txBody>
      </p:sp>
      <p:sp>
        <p:nvSpPr>
          <p:cNvPr id="8" name="Content Placeholder 7"/>
          <p:cNvSpPr>
            <a:spLocks noGrp="1"/>
          </p:cNvSpPr>
          <p:nvPr>
            <p:ph sz="quarter" idx="13"/>
          </p:nvPr>
        </p:nvSpPr>
        <p:spPr>
          <a:xfrm>
            <a:off x="1219200" y="2743200"/>
            <a:ext cx="4754880" cy="359359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242304" y="2743201"/>
            <a:ext cx="4754880" cy="35956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3">
            <a:extLst>
              <a:ext uri="{FF2B5EF4-FFF2-40B4-BE49-F238E27FC236}">
                <a16:creationId xmlns:a16="http://schemas.microsoft.com/office/drawing/2014/main" id="{CF221606-775D-4D84-B1D4-5E7AA9171E14}"/>
              </a:ext>
            </a:extLst>
          </p:cNvPr>
          <p:cNvSpPr>
            <a:spLocks noGrp="1"/>
          </p:cNvSpPr>
          <p:nvPr>
            <p:ph type="dt" sz="half" idx="15"/>
          </p:nvPr>
        </p:nvSpPr>
        <p:spPr/>
        <p:txBody>
          <a:bodyPr/>
          <a:lstStyle>
            <a:lvl1pPr>
              <a:defRPr/>
            </a:lvl1pPr>
          </a:lstStyle>
          <a:p>
            <a:pPr>
              <a:defRPr/>
            </a:pPr>
            <a:fld id="{87E5C93C-E86E-4150-B04A-2BCFAC654DB9}" type="datetimeFigureOut">
              <a:rPr lang="es-DO"/>
              <a:pPr>
                <a:defRPr/>
              </a:pPr>
              <a:t>18/9/2019</a:t>
            </a:fld>
            <a:endParaRPr lang="es-DO"/>
          </a:p>
        </p:txBody>
      </p:sp>
      <p:sp>
        <p:nvSpPr>
          <p:cNvPr id="6" name="Marcador de pie de página 4">
            <a:extLst>
              <a:ext uri="{FF2B5EF4-FFF2-40B4-BE49-F238E27FC236}">
                <a16:creationId xmlns:a16="http://schemas.microsoft.com/office/drawing/2014/main" id="{E1AEBE3F-6F61-436A-BC0C-11D79FCBABF0}"/>
              </a:ext>
            </a:extLst>
          </p:cNvPr>
          <p:cNvSpPr>
            <a:spLocks noGrp="1"/>
          </p:cNvSpPr>
          <p:nvPr>
            <p:ph type="ftr" sz="quarter" idx="16"/>
          </p:nvPr>
        </p:nvSpPr>
        <p:spPr/>
        <p:txBody>
          <a:bodyPr/>
          <a:lstStyle>
            <a:lvl1pPr>
              <a:defRPr/>
            </a:lvl1pPr>
          </a:lstStyle>
          <a:p>
            <a:pPr>
              <a:defRPr/>
            </a:pPr>
            <a:endParaRPr lang="es-DO"/>
          </a:p>
        </p:txBody>
      </p:sp>
      <p:sp>
        <p:nvSpPr>
          <p:cNvPr id="7" name="Marcador de número de diapositiva 5">
            <a:extLst>
              <a:ext uri="{FF2B5EF4-FFF2-40B4-BE49-F238E27FC236}">
                <a16:creationId xmlns:a16="http://schemas.microsoft.com/office/drawing/2014/main" id="{2E997F3C-8F4C-43D0-B5E5-DA3A2A31DA06}"/>
              </a:ext>
            </a:extLst>
          </p:cNvPr>
          <p:cNvSpPr>
            <a:spLocks noGrp="1"/>
          </p:cNvSpPr>
          <p:nvPr>
            <p:ph type="sldNum" sz="quarter" idx="17"/>
          </p:nvPr>
        </p:nvSpPr>
        <p:spPr/>
        <p:txBody>
          <a:bodyPr/>
          <a:lstStyle>
            <a:lvl1pPr>
              <a:defRPr/>
            </a:lvl1pPr>
          </a:lstStyle>
          <a:p>
            <a:pPr>
              <a:defRPr/>
            </a:pPr>
            <a:fld id="{4EFE71D0-9958-456A-9A98-D56911373951}" type="slidenum">
              <a:rPr lang="es-DO"/>
              <a:pPr>
                <a:defRPr/>
              </a:pPr>
              <a:t>‹Nº›</a:t>
            </a:fld>
            <a:endParaRPr lang="es-DO"/>
          </a:p>
        </p:txBody>
      </p:sp>
    </p:spTree>
    <p:extLst>
      <p:ext uri="{BB962C8B-B14F-4D97-AF65-F5344CB8AC3E}">
        <p14:creationId xmlns:p14="http://schemas.microsoft.com/office/powerpoint/2010/main" val="222509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DO"/>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FC55C6D7-2924-4B78-8931-4A13CC16943B}"/>
              </a:ext>
            </a:extLst>
          </p:cNvPr>
          <p:cNvSpPr>
            <a:spLocks noGrp="1"/>
          </p:cNvSpPr>
          <p:nvPr>
            <p:ph type="dt" sz="half" idx="10"/>
          </p:nvPr>
        </p:nvSpPr>
        <p:spPr/>
        <p:txBody>
          <a:bodyPr/>
          <a:lstStyle>
            <a:lvl1pPr>
              <a:defRPr/>
            </a:lvl1pPr>
          </a:lstStyle>
          <a:p>
            <a:pPr>
              <a:defRPr/>
            </a:pPr>
            <a:fld id="{1F19396C-8C1A-4B23-93F8-F20131F76ABB}" type="datetimeFigureOut">
              <a:rPr lang="es-DO"/>
              <a:pPr>
                <a:defRPr/>
              </a:pPr>
              <a:t>18/9/2019</a:t>
            </a:fld>
            <a:endParaRPr lang="es-DO"/>
          </a:p>
        </p:txBody>
      </p:sp>
      <p:sp>
        <p:nvSpPr>
          <p:cNvPr id="5" name="Marcador de pie de página 4">
            <a:extLst>
              <a:ext uri="{FF2B5EF4-FFF2-40B4-BE49-F238E27FC236}">
                <a16:creationId xmlns:a16="http://schemas.microsoft.com/office/drawing/2014/main" id="{0FEE035D-C7AD-4248-85C2-059916EB3414}"/>
              </a:ext>
            </a:extLst>
          </p:cNvPr>
          <p:cNvSpPr>
            <a:spLocks noGrp="1"/>
          </p:cNvSpPr>
          <p:nvPr>
            <p:ph type="ftr" sz="quarter" idx="11"/>
          </p:nvPr>
        </p:nvSpPr>
        <p:spPr/>
        <p:txBody>
          <a:bodyPr/>
          <a:lstStyle>
            <a:lvl1pPr>
              <a:defRPr/>
            </a:lvl1pPr>
          </a:lstStyle>
          <a:p>
            <a:pPr>
              <a:defRPr/>
            </a:pPr>
            <a:endParaRPr lang="es-DO"/>
          </a:p>
        </p:txBody>
      </p:sp>
      <p:sp>
        <p:nvSpPr>
          <p:cNvPr id="6" name="Marcador de número de diapositiva 5">
            <a:extLst>
              <a:ext uri="{FF2B5EF4-FFF2-40B4-BE49-F238E27FC236}">
                <a16:creationId xmlns:a16="http://schemas.microsoft.com/office/drawing/2014/main" id="{FEE76E11-06D7-4359-8EDC-DE4576590150}"/>
              </a:ext>
            </a:extLst>
          </p:cNvPr>
          <p:cNvSpPr>
            <a:spLocks noGrp="1"/>
          </p:cNvSpPr>
          <p:nvPr>
            <p:ph type="sldNum" sz="quarter" idx="12"/>
          </p:nvPr>
        </p:nvSpPr>
        <p:spPr/>
        <p:txBody>
          <a:bodyPr/>
          <a:lstStyle>
            <a:lvl1pPr>
              <a:defRPr/>
            </a:lvl1pPr>
          </a:lstStyle>
          <a:p>
            <a:pPr>
              <a:defRPr/>
            </a:pPr>
            <a:fld id="{278CD08B-1EB0-4533-8F1B-3D78A774C3C9}" type="slidenum">
              <a:rPr lang="es-DO"/>
              <a:pPr>
                <a:defRPr/>
              </a:pPr>
              <a:t>‹Nº›</a:t>
            </a:fld>
            <a:endParaRPr lang="es-DO"/>
          </a:p>
        </p:txBody>
      </p:sp>
    </p:spTree>
    <p:extLst>
      <p:ext uri="{BB962C8B-B14F-4D97-AF65-F5344CB8AC3E}">
        <p14:creationId xmlns:p14="http://schemas.microsoft.com/office/powerpoint/2010/main" val="35150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D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897C52-15C0-4562-B256-A771DCA73AAE}"/>
              </a:ext>
            </a:extLst>
          </p:cNvPr>
          <p:cNvSpPr>
            <a:spLocks noGrp="1"/>
          </p:cNvSpPr>
          <p:nvPr>
            <p:ph type="dt" sz="half" idx="10"/>
          </p:nvPr>
        </p:nvSpPr>
        <p:spPr/>
        <p:txBody>
          <a:bodyPr/>
          <a:lstStyle>
            <a:lvl1pPr>
              <a:defRPr/>
            </a:lvl1pPr>
          </a:lstStyle>
          <a:p>
            <a:pPr>
              <a:defRPr/>
            </a:pPr>
            <a:fld id="{F2E98A5A-CFF2-4152-94CF-63D8FDCA73C6}" type="datetimeFigureOut">
              <a:rPr lang="es-DO"/>
              <a:pPr>
                <a:defRPr/>
              </a:pPr>
              <a:t>18/9/2019</a:t>
            </a:fld>
            <a:endParaRPr lang="es-DO"/>
          </a:p>
        </p:txBody>
      </p:sp>
      <p:sp>
        <p:nvSpPr>
          <p:cNvPr id="5" name="Marcador de pie de página 4">
            <a:extLst>
              <a:ext uri="{FF2B5EF4-FFF2-40B4-BE49-F238E27FC236}">
                <a16:creationId xmlns:a16="http://schemas.microsoft.com/office/drawing/2014/main" id="{8DE0FB9C-F9FC-4163-B439-33854D45C220}"/>
              </a:ext>
            </a:extLst>
          </p:cNvPr>
          <p:cNvSpPr>
            <a:spLocks noGrp="1"/>
          </p:cNvSpPr>
          <p:nvPr>
            <p:ph type="ftr" sz="quarter" idx="11"/>
          </p:nvPr>
        </p:nvSpPr>
        <p:spPr/>
        <p:txBody>
          <a:bodyPr/>
          <a:lstStyle>
            <a:lvl1pPr>
              <a:defRPr/>
            </a:lvl1pPr>
          </a:lstStyle>
          <a:p>
            <a:pPr>
              <a:defRPr/>
            </a:pPr>
            <a:endParaRPr lang="es-DO"/>
          </a:p>
        </p:txBody>
      </p:sp>
      <p:sp>
        <p:nvSpPr>
          <p:cNvPr id="6" name="Marcador de número de diapositiva 5">
            <a:extLst>
              <a:ext uri="{FF2B5EF4-FFF2-40B4-BE49-F238E27FC236}">
                <a16:creationId xmlns:a16="http://schemas.microsoft.com/office/drawing/2014/main" id="{970CEA8F-929D-45CF-BF75-7850DA74D69A}"/>
              </a:ext>
            </a:extLst>
          </p:cNvPr>
          <p:cNvSpPr>
            <a:spLocks noGrp="1"/>
          </p:cNvSpPr>
          <p:nvPr>
            <p:ph type="sldNum" sz="quarter" idx="12"/>
          </p:nvPr>
        </p:nvSpPr>
        <p:spPr/>
        <p:txBody>
          <a:bodyPr/>
          <a:lstStyle>
            <a:lvl1pPr>
              <a:defRPr/>
            </a:lvl1pPr>
          </a:lstStyle>
          <a:p>
            <a:pPr>
              <a:defRPr/>
            </a:pPr>
            <a:fld id="{66E178B4-FA18-4CA7-B861-5CD0F76235CB}" type="slidenum">
              <a:rPr lang="es-DO"/>
              <a:pPr>
                <a:defRPr/>
              </a:pPr>
              <a:t>‹Nº›</a:t>
            </a:fld>
            <a:endParaRPr lang="es-DO"/>
          </a:p>
        </p:txBody>
      </p:sp>
    </p:spTree>
    <p:extLst>
      <p:ext uri="{BB962C8B-B14F-4D97-AF65-F5344CB8AC3E}">
        <p14:creationId xmlns:p14="http://schemas.microsoft.com/office/powerpoint/2010/main" val="36230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D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3">
            <a:extLst>
              <a:ext uri="{FF2B5EF4-FFF2-40B4-BE49-F238E27FC236}">
                <a16:creationId xmlns:a16="http://schemas.microsoft.com/office/drawing/2014/main" id="{EA8EDFC7-44AB-4A0C-AD37-FF3B14E6120E}"/>
              </a:ext>
            </a:extLst>
          </p:cNvPr>
          <p:cNvSpPr>
            <a:spLocks noGrp="1"/>
          </p:cNvSpPr>
          <p:nvPr>
            <p:ph type="dt" sz="half" idx="10"/>
          </p:nvPr>
        </p:nvSpPr>
        <p:spPr/>
        <p:txBody>
          <a:bodyPr/>
          <a:lstStyle>
            <a:lvl1pPr>
              <a:defRPr/>
            </a:lvl1pPr>
          </a:lstStyle>
          <a:p>
            <a:pPr>
              <a:defRPr/>
            </a:pPr>
            <a:fld id="{51A42BAC-BBE5-4784-BA70-67860ED6BCD6}" type="datetimeFigureOut">
              <a:rPr lang="es-DO"/>
              <a:pPr>
                <a:defRPr/>
              </a:pPr>
              <a:t>18/9/2019</a:t>
            </a:fld>
            <a:endParaRPr lang="es-DO"/>
          </a:p>
        </p:txBody>
      </p:sp>
      <p:sp>
        <p:nvSpPr>
          <p:cNvPr id="6" name="Marcador de pie de página 4">
            <a:extLst>
              <a:ext uri="{FF2B5EF4-FFF2-40B4-BE49-F238E27FC236}">
                <a16:creationId xmlns:a16="http://schemas.microsoft.com/office/drawing/2014/main" id="{D51A44C9-3227-4CC5-BFE0-EAAB33EC2290}"/>
              </a:ext>
            </a:extLst>
          </p:cNvPr>
          <p:cNvSpPr>
            <a:spLocks noGrp="1"/>
          </p:cNvSpPr>
          <p:nvPr>
            <p:ph type="ftr" sz="quarter" idx="11"/>
          </p:nvPr>
        </p:nvSpPr>
        <p:spPr/>
        <p:txBody>
          <a:bodyPr/>
          <a:lstStyle>
            <a:lvl1pPr>
              <a:defRPr/>
            </a:lvl1pPr>
          </a:lstStyle>
          <a:p>
            <a:pPr>
              <a:defRPr/>
            </a:pPr>
            <a:endParaRPr lang="es-DO"/>
          </a:p>
        </p:txBody>
      </p:sp>
      <p:sp>
        <p:nvSpPr>
          <p:cNvPr id="7" name="Marcador de número de diapositiva 5">
            <a:extLst>
              <a:ext uri="{FF2B5EF4-FFF2-40B4-BE49-F238E27FC236}">
                <a16:creationId xmlns:a16="http://schemas.microsoft.com/office/drawing/2014/main" id="{458055F9-A9E7-42FB-B401-D6A9CEF50D6F}"/>
              </a:ext>
            </a:extLst>
          </p:cNvPr>
          <p:cNvSpPr>
            <a:spLocks noGrp="1"/>
          </p:cNvSpPr>
          <p:nvPr>
            <p:ph type="sldNum" sz="quarter" idx="12"/>
          </p:nvPr>
        </p:nvSpPr>
        <p:spPr/>
        <p:txBody>
          <a:bodyPr/>
          <a:lstStyle>
            <a:lvl1pPr>
              <a:defRPr/>
            </a:lvl1pPr>
          </a:lstStyle>
          <a:p>
            <a:pPr>
              <a:defRPr/>
            </a:pPr>
            <a:fld id="{ADD3E530-D81A-47D0-B29C-A65A2AB5EB84}" type="slidenum">
              <a:rPr lang="es-DO"/>
              <a:pPr>
                <a:defRPr/>
              </a:pPr>
              <a:t>‹Nº›</a:t>
            </a:fld>
            <a:endParaRPr lang="es-DO"/>
          </a:p>
        </p:txBody>
      </p:sp>
    </p:spTree>
    <p:extLst>
      <p:ext uri="{BB962C8B-B14F-4D97-AF65-F5344CB8AC3E}">
        <p14:creationId xmlns:p14="http://schemas.microsoft.com/office/powerpoint/2010/main" val="813903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D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3">
            <a:extLst>
              <a:ext uri="{FF2B5EF4-FFF2-40B4-BE49-F238E27FC236}">
                <a16:creationId xmlns:a16="http://schemas.microsoft.com/office/drawing/2014/main" id="{0CE71EAD-E725-4BC9-AFF5-98645D7D2475}"/>
              </a:ext>
            </a:extLst>
          </p:cNvPr>
          <p:cNvSpPr>
            <a:spLocks noGrp="1"/>
          </p:cNvSpPr>
          <p:nvPr>
            <p:ph type="dt" sz="half" idx="10"/>
          </p:nvPr>
        </p:nvSpPr>
        <p:spPr/>
        <p:txBody>
          <a:bodyPr/>
          <a:lstStyle>
            <a:lvl1pPr>
              <a:defRPr/>
            </a:lvl1pPr>
          </a:lstStyle>
          <a:p>
            <a:pPr>
              <a:defRPr/>
            </a:pPr>
            <a:fld id="{45FC01DC-D7EB-4329-A0E6-DBBA76DC0052}" type="datetimeFigureOut">
              <a:rPr lang="es-DO"/>
              <a:pPr>
                <a:defRPr/>
              </a:pPr>
              <a:t>18/9/2019</a:t>
            </a:fld>
            <a:endParaRPr lang="es-DO"/>
          </a:p>
        </p:txBody>
      </p:sp>
      <p:sp>
        <p:nvSpPr>
          <p:cNvPr id="8" name="Marcador de pie de página 4">
            <a:extLst>
              <a:ext uri="{FF2B5EF4-FFF2-40B4-BE49-F238E27FC236}">
                <a16:creationId xmlns:a16="http://schemas.microsoft.com/office/drawing/2014/main" id="{2E5972E0-37A7-494F-8225-E24F3733BEC3}"/>
              </a:ext>
            </a:extLst>
          </p:cNvPr>
          <p:cNvSpPr>
            <a:spLocks noGrp="1"/>
          </p:cNvSpPr>
          <p:nvPr>
            <p:ph type="ftr" sz="quarter" idx="11"/>
          </p:nvPr>
        </p:nvSpPr>
        <p:spPr/>
        <p:txBody>
          <a:bodyPr/>
          <a:lstStyle>
            <a:lvl1pPr>
              <a:defRPr/>
            </a:lvl1pPr>
          </a:lstStyle>
          <a:p>
            <a:pPr>
              <a:defRPr/>
            </a:pPr>
            <a:endParaRPr lang="es-DO"/>
          </a:p>
        </p:txBody>
      </p:sp>
      <p:sp>
        <p:nvSpPr>
          <p:cNvPr id="9" name="Marcador de número de diapositiva 5">
            <a:extLst>
              <a:ext uri="{FF2B5EF4-FFF2-40B4-BE49-F238E27FC236}">
                <a16:creationId xmlns:a16="http://schemas.microsoft.com/office/drawing/2014/main" id="{0B9F19D8-E4E9-406D-AEBE-1DCA376A2E52}"/>
              </a:ext>
            </a:extLst>
          </p:cNvPr>
          <p:cNvSpPr>
            <a:spLocks noGrp="1"/>
          </p:cNvSpPr>
          <p:nvPr>
            <p:ph type="sldNum" sz="quarter" idx="12"/>
          </p:nvPr>
        </p:nvSpPr>
        <p:spPr/>
        <p:txBody>
          <a:bodyPr/>
          <a:lstStyle>
            <a:lvl1pPr>
              <a:defRPr/>
            </a:lvl1pPr>
          </a:lstStyle>
          <a:p>
            <a:pPr>
              <a:defRPr/>
            </a:pPr>
            <a:fld id="{11EBAB7C-AC31-43CB-A57E-17806B20F7FB}" type="slidenum">
              <a:rPr lang="es-DO"/>
              <a:pPr>
                <a:defRPr/>
              </a:pPr>
              <a:t>‹Nº›</a:t>
            </a:fld>
            <a:endParaRPr lang="es-DO"/>
          </a:p>
        </p:txBody>
      </p:sp>
    </p:spTree>
    <p:extLst>
      <p:ext uri="{BB962C8B-B14F-4D97-AF65-F5344CB8AC3E}">
        <p14:creationId xmlns:p14="http://schemas.microsoft.com/office/powerpoint/2010/main" val="196821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DO"/>
          </a:p>
        </p:txBody>
      </p:sp>
      <p:sp>
        <p:nvSpPr>
          <p:cNvPr id="3" name="Marcador de fecha 3">
            <a:extLst>
              <a:ext uri="{FF2B5EF4-FFF2-40B4-BE49-F238E27FC236}">
                <a16:creationId xmlns:a16="http://schemas.microsoft.com/office/drawing/2014/main" id="{7930AE9A-92AA-4B93-9853-4DC013B413A8}"/>
              </a:ext>
            </a:extLst>
          </p:cNvPr>
          <p:cNvSpPr>
            <a:spLocks noGrp="1"/>
          </p:cNvSpPr>
          <p:nvPr>
            <p:ph type="dt" sz="half" idx="10"/>
          </p:nvPr>
        </p:nvSpPr>
        <p:spPr/>
        <p:txBody>
          <a:bodyPr/>
          <a:lstStyle>
            <a:lvl1pPr>
              <a:defRPr/>
            </a:lvl1pPr>
          </a:lstStyle>
          <a:p>
            <a:pPr>
              <a:defRPr/>
            </a:pPr>
            <a:fld id="{110F829E-DDBD-47D3-BBDB-F2EF6BDB9C10}" type="datetimeFigureOut">
              <a:rPr lang="es-DO"/>
              <a:pPr>
                <a:defRPr/>
              </a:pPr>
              <a:t>18/9/2019</a:t>
            </a:fld>
            <a:endParaRPr lang="es-DO"/>
          </a:p>
        </p:txBody>
      </p:sp>
      <p:sp>
        <p:nvSpPr>
          <p:cNvPr id="4" name="Marcador de pie de página 4">
            <a:extLst>
              <a:ext uri="{FF2B5EF4-FFF2-40B4-BE49-F238E27FC236}">
                <a16:creationId xmlns:a16="http://schemas.microsoft.com/office/drawing/2014/main" id="{B08E39A7-DB04-46D6-BFB9-DE526D409979}"/>
              </a:ext>
            </a:extLst>
          </p:cNvPr>
          <p:cNvSpPr>
            <a:spLocks noGrp="1"/>
          </p:cNvSpPr>
          <p:nvPr>
            <p:ph type="ftr" sz="quarter" idx="11"/>
          </p:nvPr>
        </p:nvSpPr>
        <p:spPr/>
        <p:txBody>
          <a:bodyPr/>
          <a:lstStyle>
            <a:lvl1pPr>
              <a:defRPr/>
            </a:lvl1pPr>
          </a:lstStyle>
          <a:p>
            <a:pPr>
              <a:defRPr/>
            </a:pPr>
            <a:endParaRPr lang="es-DO"/>
          </a:p>
        </p:txBody>
      </p:sp>
      <p:sp>
        <p:nvSpPr>
          <p:cNvPr id="5" name="Marcador de número de diapositiva 5">
            <a:extLst>
              <a:ext uri="{FF2B5EF4-FFF2-40B4-BE49-F238E27FC236}">
                <a16:creationId xmlns:a16="http://schemas.microsoft.com/office/drawing/2014/main" id="{F7C43A23-0F86-49C4-9493-3A255FB0DE87}"/>
              </a:ext>
            </a:extLst>
          </p:cNvPr>
          <p:cNvSpPr>
            <a:spLocks noGrp="1"/>
          </p:cNvSpPr>
          <p:nvPr>
            <p:ph type="sldNum" sz="quarter" idx="12"/>
          </p:nvPr>
        </p:nvSpPr>
        <p:spPr/>
        <p:txBody>
          <a:bodyPr/>
          <a:lstStyle>
            <a:lvl1pPr>
              <a:defRPr/>
            </a:lvl1pPr>
          </a:lstStyle>
          <a:p>
            <a:pPr>
              <a:defRPr/>
            </a:pPr>
            <a:fld id="{A697FDE3-701F-4613-83E3-5BBB8625A715}" type="slidenum">
              <a:rPr lang="es-DO"/>
              <a:pPr>
                <a:defRPr/>
              </a:pPr>
              <a:t>‹Nº›</a:t>
            </a:fld>
            <a:endParaRPr lang="es-DO"/>
          </a:p>
        </p:txBody>
      </p:sp>
    </p:spTree>
    <p:extLst>
      <p:ext uri="{BB962C8B-B14F-4D97-AF65-F5344CB8AC3E}">
        <p14:creationId xmlns:p14="http://schemas.microsoft.com/office/powerpoint/2010/main" val="94439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2CDD8A07-35FB-4449-A9A4-9A687377C1D0}"/>
              </a:ext>
            </a:extLst>
          </p:cNvPr>
          <p:cNvSpPr>
            <a:spLocks noGrp="1"/>
          </p:cNvSpPr>
          <p:nvPr>
            <p:ph type="dt" sz="half" idx="10"/>
          </p:nvPr>
        </p:nvSpPr>
        <p:spPr/>
        <p:txBody>
          <a:bodyPr/>
          <a:lstStyle>
            <a:lvl1pPr>
              <a:defRPr/>
            </a:lvl1pPr>
          </a:lstStyle>
          <a:p>
            <a:pPr>
              <a:defRPr/>
            </a:pPr>
            <a:fld id="{218F6A3D-399F-49D3-9E56-4E0B6DDE3705}" type="datetimeFigureOut">
              <a:rPr lang="es-DO"/>
              <a:pPr>
                <a:defRPr/>
              </a:pPr>
              <a:t>18/9/2019</a:t>
            </a:fld>
            <a:endParaRPr lang="es-DO"/>
          </a:p>
        </p:txBody>
      </p:sp>
      <p:sp>
        <p:nvSpPr>
          <p:cNvPr id="3" name="Marcador de pie de página 4">
            <a:extLst>
              <a:ext uri="{FF2B5EF4-FFF2-40B4-BE49-F238E27FC236}">
                <a16:creationId xmlns:a16="http://schemas.microsoft.com/office/drawing/2014/main" id="{3F0F21B8-2401-4201-9D50-34F5DEB80ACC}"/>
              </a:ext>
            </a:extLst>
          </p:cNvPr>
          <p:cNvSpPr>
            <a:spLocks noGrp="1"/>
          </p:cNvSpPr>
          <p:nvPr>
            <p:ph type="ftr" sz="quarter" idx="11"/>
          </p:nvPr>
        </p:nvSpPr>
        <p:spPr/>
        <p:txBody>
          <a:bodyPr/>
          <a:lstStyle>
            <a:lvl1pPr>
              <a:defRPr/>
            </a:lvl1pPr>
          </a:lstStyle>
          <a:p>
            <a:pPr>
              <a:defRPr/>
            </a:pPr>
            <a:endParaRPr lang="es-DO"/>
          </a:p>
        </p:txBody>
      </p:sp>
      <p:sp>
        <p:nvSpPr>
          <p:cNvPr id="4" name="Marcador de número de diapositiva 5">
            <a:extLst>
              <a:ext uri="{FF2B5EF4-FFF2-40B4-BE49-F238E27FC236}">
                <a16:creationId xmlns:a16="http://schemas.microsoft.com/office/drawing/2014/main" id="{1D3ACF43-C240-4575-BF72-5198F3B806A6}"/>
              </a:ext>
            </a:extLst>
          </p:cNvPr>
          <p:cNvSpPr>
            <a:spLocks noGrp="1"/>
          </p:cNvSpPr>
          <p:nvPr>
            <p:ph type="sldNum" sz="quarter" idx="12"/>
          </p:nvPr>
        </p:nvSpPr>
        <p:spPr/>
        <p:txBody>
          <a:bodyPr/>
          <a:lstStyle>
            <a:lvl1pPr>
              <a:defRPr/>
            </a:lvl1pPr>
          </a:lstStyle>
          <a:p>
            <a:pPr>
              <a:defRPr/>
            </a:pPr>
            <a:fld id="{EF6558C8-C30D-469A-B966-FFE96FA90962}" type="slidenum">
              <a:rPr lang="es-DO"/>
              <a:pPr>
                <a:defRPr/>
              </a:pPr>
              <a:t>‹Nº›</a:t>
            </a:fld>
            <a:endParaRPr lang="es-DO"/>
          </a:p>
        </p:txBody>
      </p:sp>
    </p:spTree>
    <p:extLst>
      <p:ext uri="{BB962C8B-B14F-4D97-AF65-F5344CB8AC3E}">
        <p14:creationId xmlns:p14="http://schemas.microsoft.com/office/powerpoint/2010/main" val="227804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73C0665E-86A6-416F-8976-ADB7DA62EEFC}"/>
              </a:ext>
            </a:extLst>
          </p:cNvPr>
          <p:cNvSpPr>
            <a:spLocks noGrp="1"/>
          </p:cNvSpPr>
          <p:nvPr>
            <p:ph type="dt" sz="half" idx="10"/>
          </p:nvPr>
        </p:nvSpPr>
        <p:spPr/>
        <p:txBody>
          <a:bodyPr/>
          <a:lstStyle>
            <a:lvl1pPr>
              <a:defRPr/>
            </a:lvl1pPr>
          </a:lstStyle>
          <a:p>
            <a:pPr>
              <a:defRPr/>
            </a:pPr>
            <a:fld id="{B237FB0E-8745-45B9-9988-6CED3571FC7A}" type="datetimeFigureOut">
              <a:rPr lang="es-DO"/>
              <a:pPr>
                <a:defRPr/>
              </a:pPr>
              <a:t>18/9/2019</a:t>
            </a:fld>
            <a:endParaRPr lang="es-DO"/>
          </a:p>
        </p:txBody>
      </p:sp>
      <p:sp>
        <p:nvSpPr>
          <p:cNvPr id="6" name="Marcador de pie de página 4">
            <a:extLst>
              <a:ext uri="{FF2B5EF4-FFF2-40B4-BE49-F238E27FC236}">
                <a16:creationId xmlns:a16="http://schemas.microsoft.com/office/drawing/2014/main" id="{6A8F7CB6-DD2A-41BA-9D96-19BFB4554365}"/>
              </a:ext>
            </a:extLst>
          </p:cNvPr>
          <p:cNvSpPr>
            <a:spLocks noGrp="1"/>
          </p:cNvSpPr>
          <p:nvPr>
            <p:ph type="ftr" sz="quarter" idx="11"/>
          </p:nvPr>
        </p:nvSpPr>
        <p:spPr/>
        <p:txBody>
          <a:bodyPr/>
          <a:lstStyle>
            <a:lvl1pPr>
              <a:defRPr/>
            </a:lvl1pPr>
          </a:lstStyle>
          <a:p>
            <a:pPr>
              <a:defRPr/>
            </a:pPr>
            <a:endParaRPr lang="es-DO"/>
          </a:p>
        </p:txBody>
      </p:sp>
      <p:sp>
        <p:nvSpPr>
          <p:cNvPr id="7" name="Marcador de número de diapositiva 5">
            <a:extLst>
              <a:ext uri="{FF2B5EF4-FFF2-40B4-BE49-F238E27FC236}">
                <a16:creationId xmlns:a16="http://schemas.microsoft.com/office/drawing/2014/main" id="{1DA4FE93-23BF-429A-A438-A21CD4F7C11C}"/>
              </a:ext>
            </a:extLst>
          </p:cNvPr>
          <p:cNvSpPr>
            <a:spLocks noGrp="1"/>
          </p:cNvSpPr>
          <p:nvPr>
            <p:ph type="sldNum" sz="quarter" idx="12"/>
          </p:nvPr>
        </p:nvSpPr>
        <p:spPr/>
        <p:txBody>
          <a:bodyPr/>
          <a:lstStyle>
            <a:lvl1pPr>
              <a:defRPr/>
            </a:lvl1pPr>
          </a:lstStyle>
          <a:p>
            <a:pPr>
              <a:defRPr/>
            </a:pPr>
            <a:fld id="{A4C0647D-C393-4811-8D9C-CD5FD8E06BB2}" type="slidenum">
              <a:rPr lang="es-DO"/>
              <a:pPr>
                <a:defRPr/>
              </a:pPr>
              <a:t>‹Nº›</a:t>
            </a:fld>
            <a:endParaRPr lang="es-DO"/>
          </a:p>
        </p:txBody>
      </p:sp>
    </p:spTree>
    <p:extLst>
      <p:ext uri="{BB962C8B-B14F-4D97-AF65-F5344CB8AC3E}">
        <p14:creationId xmlns:p14="http://schemas.microsoft.com/office/powerpoint/2010/main" val="217486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DO"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75E4C608-3D98-4873-83DD-5C8EB344486E}"/>
              </a:ext>
            </a:extLst>
          </p:cNvPr>
          <p:cNvSpPr>
            <a:spLocks noGrp="1"/>
          </p:cNvSpPr>
          <p:nvPr>
            <p:ph type="dt" sz="half" idx="10"/>
          </p:nvPr>
        </p:nvSpPr>
        <p:spPr/>
        <p:txBody>
          <a:bodyPr/>
          <a:lstStyle>
            <a:lvl1pPr>
              <a:defRPr/>
            </a:lvl1pPr>
          </a:lstStyle>
          <a:p>
            <a:pPr>
              <a:defRPr/>
            </a:pPr>
            <a:fld id="{90866128-A51D-4CD3-B76F-7D662C860F46}" type="datetimeFigureOut">
              <a:rPr lang="es-DO"/>
              <a:pPr>
                <a:defRPr/>
              </a:pPr>
              <a:t>18/9/2019</a:t>
            </a:fld>
            <a:endParaRPr lang="es-DO"/>
          </a:p>
        </p:txBody>
      </p:sp>
      <p:sp>
        <p:nvSpPr>
          <p:cNvPr id="6" name="Marcador de pie de página 4">
            <a:extLst>
              <a:ext uri="{FF2B5EF4-FFF2-40B4-BE49-F238E27FC236}">
                <a16:creationId xmlns:a16="http://schemas.microsoft.com/office/drawing/2014/main" id="{53AE767D-93DA-42BF-BCC1-084531B24A94}"/>
              </a:ext>
            </a:extLst>
          </p:cNvPr>
          <p:cNvSpPr>
            <a:spLocks noGrp="1"/>
          </p:cNvSpPr>
          <p:nvPr>
            <p:ph type="ftr" sz="quarter" idx="11"/>
          </p:nvPr>
        </p:nvSpPr>
        <p:spPr/>
        <p:txBody>
          <a:bodyPr/>
          <a:lstStyle>
            <a:lvl1pPr>
              <a:defRPr/>
            </a:lvl1pPr>
          </a:lstStyle>
          <a:p>
            <a:pPr>
              <a:defRPr/>
            </a:pPr>
            <a:endParaRPr lang="es-DO"/>
          </a:p>
        </p:txBody>
      </p:sp>
      <p:sp>
        <p:nvSpPr>
          <p:cNvPr id="7" name="Marcador de número de diapositiva 5">
            <a:extLst>
              <a:ext uri="{FF2B5EF4-FFF2-40B4-BE49-F238E27FC236}">
                <a16:creationId xmlns:a16="http://schemas.microsoft.com/office/drawing/2014/main" id="{67B85A84-EE31-4786-90C5-4A9607D73FA6}"/>
              </a:ext>
            </a:extLst>
          </p:cNvPr>
          <p:cNvSpPr>
            <a:spLocks noGrp="1"/>
          </p:cNvSpPr>
          <p:nvPr>
            <p:ph type="sldNum" sz="quarter" idx="12"/>
          </p:nvPr>
        </p:nvSpPr>
        <p:spPr/>
        <p:txBody>
          <a:bodyPr/>
          <a:lstStyle>
            <a:lvl1pPr>
              <a:defRPr/>
            </a:lvl1pPr>
          </a:lstStyle>
          <a:p>
            <a:pPr>
              <a:defRPr/>
            </a:pPr>
            <a:fld id="{ECD34904-DE2E-489F-84BE-44AE47AD10AE}" type="slidenum">
              <a:rPr lang="es-DO"/>
              <a:pPr>
                <a:defRPr/>
              </a:pPr>
              <a:t>‹Nº›</a:t>
            </a:fld>
            <a:endParaRPr lang="es-DO"/>
          </a:p>
        </p:txBody>
      </p:sp>
    </p:spTree>
    <p:extLst>
      <p:ext uri="{BB962C8B-B14F-4D97-AF65-F5344CB8AC3E}">
        <p14:creationId xmlns:p14="http://schemas.microsoft.com/office/powerpoint/2010/main" val="141857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889D5CEE-F21E-4A4F-B59F-ECAA9029108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s-DO" altLang="es-ES"/>
          </a:p>
        </p:txBody>
      </p:sp>
      <p:sp>
        <p:nvSpPr>
          <p:cNvPr id="1027" name="Marcador de texto 2">
            <a:extLst>
              <a:ext uri="{FF2B5EF4-FFF2-40B4-BE49-F238E27FC236}">
                <a16:creationId xmlns:a16="http://schemas.microsoft.com/office/drawing/2014/main" id="{57DAC09E-8C5E-4F63-A815-F1EE269C36C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s-DO" altLang="es-ES"/>
          </a:p>
        </p:txBody>
      </p:sp>
      <p:sp>
        <p:nvSpPr>
          <p:cNvPr id="4" name="Marcador de fecha 3">
            <a:extLst>
              <a:ext uri="{FF2B5EF4-FFF2-40B4-BE49-F238E27FC236}">
                <a16:creationId xmlns:a16="http://schemas.microsoft.com/office/drawing/2014/main" id="{364921EE-66DD-49E3-A98B-E303AEF77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DE84F14-94CE-4077-BDEE-52525BD72BBC}" type="datetimeFigureOut">
              <a:rPr lang="es-DO"/>
              <a:pPr>
                <a:defRPr/>
              </a:pPr>
              <a:t>18/9/2019</a:t>
            </a:fld>
            <a:endParaRPr lang="es-DO"/>
          </a:p>
        </p:txBody>
      </p:sp>
      <p:sp>
        <p:nvSpPr>
          <p:cNvPr id="5" name="Marcador de pie de página 4">
            <a:extLst>
              <a:ext uri="{FF2B5EF4-FFF2-40B4-BE49-F238E27FC236}">
                <a16:creationId xmlns:a16="http://schemas.microsoft.com/office/drawing/2014/main" id="{0D990170-1950-40C1-8C09-C5B6ECAA2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DO"/>
          </a:p>
        </p:txBody>
      </p:sp>
      <p:sp>
        <p:nvSpPr>
          <p:cNvPr id="6" name="Marcador de número de diapositiva 5">
            <a:extLst>
              <a:ext uri="{FF2B5EF4-FFF2-40B4-BE49-F238E27FC236}">
                <a16:creationId xmlns:a16="http://schemas.microsoft.com/office/drawing/2014/main" id="{E676F622-BB74-4582-B791-38EF3574D5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61822F0-F858-460B-A4AA-42FFD526D713}" type="slidenum">
              <a:rPr lang="es-DO"/>
              <a:pPr>
                <a:defRPr/>
              </a:pPr>
              <a:t>‹Nº›</a:t>
            </a:fld>
            <a:endParaRPr lang="es-D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web.facebook.com/446076152541783/videos/42664892481843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slideLayout" Target="../slideLayouts/slideLayout12.xml"/><Relationship Id="rId4" Type="http://schemas.openxmlformats.org/officeDocument/2006/relationships/video" Target="../media/media3.mp4"/></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Resultado de imagen para logo minerd">
            <a:extLst>
              <a:ext uri="{FF2B5EF4-FFF2-40B4-BE49-F238E27FC236}">
                <a16:creationId xmlns:a16="http://schemas.microsoft.com/office/drawing/2014/main" id="{8F94E4EF-51B1-4877-B129-CCD0AF6A3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38" y="254000"/>
            <a:ext cx="23209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arcador de contenido 2">
            <a:extLst>
              <a:ext uri="{FF2B5EF4-FFF2-40B4-BE49-F238E27FC236}">
                <a16:creationId xmlns:a16="http://schemas.microsoft.com/office/drawing/2014/main" id="{48EAF237-58F2-439E-A21E-B6AA2C3CBCE1}"/>
              </a:ext>
            </a:extLst>
          </p:cNvPr>
          <p:cNvSpPr txBox="1">
            <a:spLocks/>
          </p:cNvSpPr>
          <p:nvPr/>
        </p:nvSpPr>
        <p:spPr>
          <a:xfrm>
            <a:off x="2092325" y="1620838"/>
            <a:ext cx="8116888" cy="436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800" b="1" cap="all" dirty="0">
              <a:latin typeface="Gill Sans MT" panose="020B0502020104020203" pitchFamily="34" charset="0"/>
            </a:endParaRPr>
          </a:p>
        </p:txBody>
      </p:sp>
      <p:sp>
        <p:nvSpPr>
          <p:cNvPr id="3076" name="Marcador de contenido 2">
            <a:extLst>
              <a:ext uri="{FF2B5EF4-FFF2-40B4-BE49-F238E27FC236}">
                <a16:creationId xmlns:a16="http://schemas.microsoft.com/office/drawing/2014/main" id="{14B64048-2C7B-4B81-A6CE-3F8F5F36C3C3}"/>
              </a:ext>
            </a:extLst>
          </p:cNvPr>
          <p:cNvSpPr txBox="1">
            <a:spLocks noChangeArrowheads="1"/>
          </p:cNvSpPr>
          <p:nvPr/>
        </p:nvSpPr>
        <p:spPr bwMode="auto">
          <a:xfrm>
            <a:off x="4008438" y="2093913"/>
            <a:ext cx="42830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600" b="1">
              <a:latin typeface="Bodoni MT Black" panose="02070A03080606020203" pitchFamily="18" charset="0"/>
            </a:endParaRPr>
          </a:p>
        </p:txBody>
      </p:sp>
      <p:sp>
        <p:nvSpPr>
          <p:cNvPr id="3077" name="Marcador de contenido 2">
            <a:extLst>
              <a:ext uri="{FF2B5EF4-FFF2-40B4-BE49-F238E27FC236}">
                <a16:creationId xmlns:a16="http://schemas.microsoft.com/office/drawing/2014/main" id="{ACE77CBB-7BF0-440F-BBBB-39D8DD5CF2D7}"/>
              </a:ext>
            </a:extLst>
          </p:cNvPr>
          <p:cNvSpPr txBox="1">
            <a:spLocks noChangeArrowheads="1"/>
          </p:cNvSpPr>
          <p:nvPr/>
        </p:nvSpPr>
        <p:spPr bwMode="auto">
          <a:xfrm>
            <a:off x="2392363" y="2590800"/>
            <a:ext cx="74072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s-DO" altLang="es-ES" sz="3600" b="1" u="sng">
                <a:latin typeface="Brock Script"/>
              </a:rPr>
              <a:t> </a:t>
            </a:r>
            <a:endParaRPr lang="es-DO" altLang="es-ES" sz="3600" b="1" u="sng">
              <a:latin typeface="Gill Sans MT" panose="020B0502020104020203" pitchFamily="34" charset="0"/>
            </a:endParaRPr>
          </a:p>
        </p:txBody>
      </p:sp>
      <p:sp>
        <p:nvSpPr>
          <p:cNvPr id="17" name="Marcador de contenido 2">
            <a:extLst>
              <a:ext uri="{FF2B5EF4-FFF2-40B4-BE49-F238E27FC236}">
                <a16:creationId xmlns:a16="http://schemas.microsoft.com/office/drawing/2014/main" id="{20671BB5-6AA2-471F-BFC3-63A04381E899}"/>
              </a:ext>
            </a:extLst>
          </p:cNvPr>
          <p:cNvSpPr txBox="1">
            <a:spLocks/>
          </p:cNvSpPr>
          <p:nvPr/>
        </p:nvSpPr>
        <p:spPr>
          <a:xfrm>
            <a:off x="6692900" y="2120900"/>
            <a:ext cx="4630738" cy="3816350"/>
          </a:xfrm>
          <a:prstGeom prst="rect">
            <a:avLst/>
          </a:prstGeom>
          <a:solidFill>
            <a:schemeClr val="accent1">
              <a:lumMod val="40000"/>
              <a:lumOff val="60000"/>
            </a:schemeClr>
          </a:solidFill>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400" cap="all" dirty="0">
              <a:latin typeface="Gill Sans MT" panose="020B0502020104020203" pitchFamily="34"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latin typeface="Cooper Black" panose="0208090404030B020404" pitchFamily="18" charset="0"/>
              </a:rPr>
              <a:t>Distrito 08-08</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solidFill>
                  <a:srgbClr val="C00000"/>
                </a:solidFill>
                <a:latin typeface="Cooper Black" panose="0208090404030B020404" pitchFamily="18" charset="0"/>
              </a:rPr>
              <a:t>Proyecto Innovación del  Proceso de Producción y Comprensión en el </a:t>
            </a:r>
          </a:p>
          <a:p>
            <a:pPr marL="0" indent="0" algn="ctr" fontAlgn="auto">
              <a:lnSpc>
                <a:spcPct val="100000"/>
              </a:lnSpc>
              <a:spcBef>
                <a:spcPts val="0"/>
              </a:spcBef>
              <a:spcAft>
                <a:spcPts val="0"/>
              </a:spcAft>
              <a:buFont typeface="Arial" panose="020B0604020202020204" pitchFamily="34" charset="0"/>
              <a:buNone/>
              <a:defRPr/>
            </a:pPr>
            <a:r>
              <a:rPr lang="es-ES" sz="4000" b="1" i="1" dirty="0">
                <a:solidFill>
                  <a:srgbClr val="C00000"/>
                </a:solidFill>
                <a:latin typeface="Cooper Black" panose="0208090404030B020404" pitchFamily="18" charset="0"/>
              </a:rPr>
              <a:t>Nivel Primario</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solidFill>
                  <a:srgbClr val="C00000"/>
                </a:solidFill>
                <a:latin typeface="Cooper Black" panose="0208090404030B020404" pitchFamily="18" charset="0"/>
              </a:rPr>
              <a:t>Libro de cuentos infantiles</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solidFill>
                  <a:srgbClr val="C00000"/>
                </a:solidFill>
                <a:latin typeface="Cooper Black" panose="0208090404030B020404" pitchFamily="18" charset="0"/>
              </a:rPr>
              <a:t>“SUEÑOS </a:t>
            </a:r>
            <a:r>
              <a:rPr lang="es-ES" sz="4000" b="1" i="1" dirty="0">
                <a:solidFill>
                  <a:srgbClr val="1F0BB5"/>
                </a:solidFill>
                <a:latin typeface="Cooper Black" panose="0208090404030B020404" pitchFamily="18" charset="0"/>
              </a:rPr>
              <a:t>DE </a:t>
            </a:r>
            <a:r>
              <a:rPr lang="es-ES" sz="4000" b="1" i="1" dirty="0">
                <a:solidFill>
                  <a:srgbClr val="8303BD"/>
                </a:solidFill>
                <a:latin typeface="Cooper Black" panose="0208090404030B020404" pitchFamily="18" charset="0"/>
              </a:rPr>
              <a:t>COLORES </a:t>
            </a:r>
            <a:r>
              <a:rPr lang="es-ES" sz="4000" b="1" i="1" dirty="0">
                <a:solidFill>
                  <a:srgbClr val="4EBC04"/>
                </a:solidFill>
                <a:latin typeface="Cooper Black" panose="0208090404030B020404" pitchFamily="18" charset="0"/>
              </a:rPr>
              <a:t>EN </a:t>
            </a:r>
            <a:r>
              <a:rPr lang="es-ES" sz="4000" b="1" i="1" dirty="0">
                <a:solidFill>
                  <a:srgbClr val="D70734"/>
                </a:solidFill>
                <a:latin typeface="Cooper Black" panose="0208090404030B020404" pitchFamily="18" charset="0"/>
              </a:rPr>
              <a:t>PAPEL</a:t>
            </a:r>
            <a:r>
              <a:rPr lang="es-ES" sz="4000" b="1" i="1" dirty="0">
                <a:solidFill>
                  <a:srgbClr val="C00000"/>
                </a:solidFill>
                <a:latin typeface="Cooper Black" panose="0208090404030B020404" pitchFamily="18" charset="0"/>
              </a:rPr>
              <a:t> </a:t>
            </a:r>
            <a:r>
              <a:rPr lang="es-ES" sz="4000" b="1" i="1" dirty="0">
                <a:solidFill>
                  <a:schemeClr val="accent6">
                    <a:lumMod val="50000"/>
                  </a:schemeClr>
                </a:solidFill>
                <a:latin typeface="Cooper Black" panose="0208090404030B020404" pitchFamily="18" charset="0"/>
              </a:rPr>
              <a:t>2019</a:t>
            </a:r>
            <a:r>
              <a:rPr lang="es-ES" sz="4000" b="1" i="1" dirty="0">
                <a:solidFill>
                  <a:srgbClr val="C00000"/>
                </a:solidFill>
                <a:latin typeface="Cooper Black" panose="0208090404030B020404" pitchFamily="18" charset="0"/>
              </a:rPr>
              <a:t>”</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endParaRPr lang="es-DO" sz="4000" b="1" dirty="0">
              <a:solidFill>
                <a:srgbClr val="C00000"/>
              </a:solidFill>
              <a:latin typeface="Cooper Black" panose="0208090404030B020404" pitchFamily="18" charset="0"/>
            </a:endParaRPr>
          </a:p>
        </p:txBody>
      </p:sp>
      <p:sp>
        <p:nvSpPr>
          <p:cNvPr id="3079" name="Marcador de contenido 2">
            <a:extLst>
              <a:ext uri="{FF2B5EF4-FFF2-40B4-BE49-F238E27FC236}">
                <a16:creationId xmlns:a16="http://schemas.microsoft.com/office/drawing/2014/main" id="{58B3CD23-8233-42F6-8853-39FA06380A75}"/>
              </a:ext>
            </a:extLst>
          </p:cNvPr>
          <p:cNvSpPr txBox="1">
            <a:spLocks noChangeArrowheads="1"/>
          </p:cNvSpPr>
          <p:nvPr/>
        </p:nvSpPr>
        <p:spPr bwMode="auto">
          <a:xfrm>
            <a:off x="2009775" y="3228975"/>
            <a:ext cx="811688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s-DO" altLang="es-ES" sz="1800"/>
              <a:t> </a:t>
            </a:r>
            <a:r>
              <a:rPr lang="es-DO" altLang="es-ES" sz="1800" b="1">
                <a:latin typeface="Gill Sans MT" panose="020B0502020104020203" pitchFamily="34" charset="0"/>
              </a:rPr>
              <a:t> </a:t>
            </a:r>
          </a:p>
        </p:txBody>
      </p:sp>
      <p:sp>
        <p:nvSpPr>
          <p:cNvPr id="3080" name="Rectángulo 1">
            <a:extLst>
              <a:ext uri="{FF2B5EF4-FFF2-40B4-BE49-F238E27FC236}">
                <a16:creationId xmlns:a16="http://schemas.microsoft.com/office/drawing/2014/main" id="{2C4B2792-DC8E-4E55-8FA6-6AA3C7449B9D}"/>
              </a:ext>
            </a:extLst>
          </p:cNvPr>
          <p:cNvSpPr>
            <a:spLocks noChangeArrowheads="1"/>
          </p:cNvSpPr>
          <p:nvPr/>
        </p:nvSpPr>
        <p:spPr bwMode="auto">
          <a:xfrm>
            <a:off x="3048000" y="1222375"/>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DO" altLang="es-ES" b="1">
                <a:latin typeface="Gill Sans MT" panose="020B0502020104020203" pitchFamily="34" charset="0"/>
              </a:rPr>
              <a:t>Regional de Educación 08, Santiago</a:t>
            </a:r>
            <a:br>
              <a:rPr lang="es-DO" altLang="es-ES" sz="800" b="1">
                <a:latin typeface="Gill Sans MT" panose="020B0502020104020203" pitchFamily="34" charset="0"/>
              </a:rPr>
            </a:br>
            <a:r>
              <a:rPr lang="es-DO" altLang="es-ES" b="1">
                <a:latin typeface="Gill Sans MT" panose="020B0502020104020203" pitchFamily="34" charset="0"/>
              </a:rPr>
              <a:t>“Año de la Innovación y la Competitividad”</a:t>
            </a:r>
            <a:endParaRPr lang="es-DO" altLang="es-ES"/>
          </a:p>
        </p:txBody>
      </p:sp>
      <p:sp>
        <p:nvSpPr>
          <p:cNvPr id="19" name="Marcador de contenido 2">
            <a:extLst>
              <a:ext uri="{FF2B5EF4-FFF2-40B4-BE49-F238E27FC236}">
                <a16:creationId xmlns:a16="http://schemas.microsoft.com/office/drawing/2014/main" id="{0EA4678D-AEBC-41E4-BA85-CFE1D9F7B9E6}"/>
              </a:ext>
            </a:extLst>
          </p:cNvPr>
          <p:cNvSpPr txBox="1">
            <a:spLocks/>
          </p:cNvSpPr>
          <p:nvPr/>
        </p:nvSpPr>
        <p:spPr>
          <a:xfrm>
            <a:off x="792163" y="2176463"/>
            <a:ext cx="4630737" cy="3760787"/>
          </a:xfrm>
          <a:prstGeom prst="rect">
            <a:avLst/>
          </a:prstGeom>
          <a:solidFill>
            <a:schemeClr val="accent1">
              <a:lumMod val="40000"/>
              <a:lumOff val="60000"/>
            </a:schemeClr>
          </a:solid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400" cap="all" dirty="0">
              <a:latin typeface="Gill Sans MT" panose="020B0502020104020203" pitchFamily="34"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latin typeface="Cooper Black" panose="0208090404030B020404" pitchFamily="18" charset="0"/>
              </a:rPr>
              <a:t>Distrito 08-04</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solidFill>
                  <a:srgbClr val="C00000"/>
                </a:solidFill>
                <a:latin typeface="Cooper Black" panose="0208090404030B020404" pitchFamily="18" charset="0"/>
              </a:rPr>
              <a:t>Proyecto Innovación del  Nivel Secundario</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r>
              <a:rPr lang="es-ES" sz="4000" b="1" i="1" dirty="0">
                <a:latin typeface="Cooper Black" panose="0208090404030B020404" pitchFamily="18" charset="0"/>
              </a:rPr>
              <a:t>Feria Científica Distrital</a:t>
            </a: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endParaRPr lang="es-ES" sz="4000" b="1" i="1" dirty="0">
              <a:solidFill>
                <a:srgbClr val="C00000"/>
              </a:solidFill>
              <a:latin typeface="Cooper Black" panose="0208090404030B020404" pitchFamily="18" charset="0"/>
            </a:endParaRPr>
          </a:p>
          <a:p>
            <a:pPr marL="0" indent="0" algn="ctr" fontAlgn="auto">
              <a:lnSpc>
                <a:spcPct val="100000"/>
              </a:lnSpc>
              <a:spcBef>
                <a:spcPts val="0"/>
              </a:spcBef>
              <a:spcAft>
                <a:spcPts val="0"/>
              </a:spcAft>
              <a:buFont typeface="Arial" panose="020B0604020202020204" pitchFamily="34" charset="0"/>
              <a:buNone/>
              <a:defRPr/>
            </a:pPr>
            <a:endParaRPr lang="es-DO" sz="4000" b="1" dirty="0">
              <a:solidFill>
                <a:srgbClr val="C00000"/>
              </a:solidFill>
              <a:latin typeface="Cooper Black" panose="0208090404030B0204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n 2">
            <a:extLst>
              <a:ext uri="{FF2B5EF4-FFF2-40B4-BE49-F238E27FC236}">
                <a16:creationId xmlns:a16="http://schemas.microsoft.com/office/drawing/2014/main" id="{DCFB7521-359D-4B89-A367-E6589B9A7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3516313"/>
            <a:ext cx="4572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n 7">
            <a:extLst>
              <a:ext uri="{FF2B5EF4-FFF2-40B4-BE49-F238E27FC236}">
                <a16:creationId xmlns:a16="http://schemas.microsoft.com/office/drawing/2014/main" id="{036BBE87-5E4E-45BF-882E-94623FF4E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3535363"/>
            <a:ext cx="46751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ángulo 6">
            <a:hlinkClick r:id="rId4"/>
            <a:extLst>
              <a:ext uri="{FF2B5EF4-FFF2-40B4-BE49-F238E27FC236}">
                <a16:creationId xmlns:a16="http://schemas.microsoft.com/office/drawing/2014/main" id="{FB4AA3E3-C2A0-4D83-8103-071D35097464}"/>
              </a:ext>
            </a:extLst>
          </p:cNvPr>
          <p:cNvSpPr>
            <a:spLocks noChangeArrowheads="1"/>
          </p:cNvSpPr>
          <p:nvPr/>
        </p:nvSpPr>
        <p:spPr bwMode="auto">
          <a:xfrm>
            <a:off x="2298700" y="188913"/>
            <a:ext cx="759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s-ES" sz="2000">
                <a:latin typeface="Gill Sans MT" panose="020B0502020104020203" pitchFamily="34" charset="0"/>
                <a:hlinkClick r:id="rId4"/>
              </a:rPr>
              <a:t>https://web.facebook.com/446076152541783/videos/426648924818436/</a:t>
            </a:r>
            <a:endParaRPr lang="en-US" altLang="es-ES" sz="2000">
              <a:latin typeface="Gill Sans MT" panose="020B0502020104020203" pitchFamily="34" charset="0"/>
            </a:endParaRPr>
          </a:p>
        </p:txBody>
      </p:sp>
      <p:pic>
        <p:nvPicPr>
          <p:cNvPr id="12293" name="Imagen 8" descr="Imagen que contiene persona, pared, interior, joven&#10;&#10;Descripción generada automáticamente">
            <a:extLst>
              <a:ext uri="{FF2B5EF4-FFF2-40B4-BE49-F238E27FC236}">
                <a16:creationId xmlns:a16="http://schemas.microsoft.com/office/drawing/2014/main" id="{4271CE1F-8D5D-409C-8796-F562E7902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75" y="717550"/>
            <a:ext cx="4572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n 10">
            <a:extLst>
              <a:ext uri="{FF2B5EF4-FFF2-40B4-BE49-F238E27FC236}">
                <a16:creationId xmlns:a16="http://schemas.microsoft.com/office/drawing/2014/main" id="{5B43191B-B9C9-4B43-910E-0B1C89F9FC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850" y="622300"/>
            <a:ext cx="46386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A6E14C-CECD-4DDC-B23D-E16A5C405CA4}"/>
              </a:ext>
            </a:extLst>
          </p:cNvPr>
          <p:cNvPicPr>
            <a:picLocks noChangeAspect="1"/>
          </p:cNvPicPr>
          <p:nvPr/>
        </p:nvPicPr>
        <p:blipFill>
          <a:blip r:embed="rId2" cstate="print"/>
          <a:stretch>
            <a:fillRect/>
          </a:stretch>
        </p:blipFill>
        <p:spPr>
          <a:xfrm>
            <a:off x="636491" y="609600"/>
            <a:ext cx="5299088" cy="2674806"/>
          </a:xfrm>
          <a:prstGeom prst="rect">
            <a:avLst/>
          </a:prstGeom>
          <a:ln>
            <a:noFill/>
          </a:ln>
          <a:effectLst>
            <a:softEdge rad="112500"/>
          </a:effectLst>
        </p:spPr>
      </p:pic>
      <p:pic>
        <p:nvPicPr>
          <p:cNvPr id="13315" name="Imagen 8">
            <a:extLst>
              <a:ext uri="{FF2B5EF4-FFF2-40B4-BE49-F238E27FC236}">
                <a16:creationId xmlns:a16="http://schemas.microsoft.com/office/drawing/2014/main" id="{881ED4FE-34DF-41F8-AF2B-F6EA0686E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45021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agen 7">
            <a:extLst>
              <a:ext uri="{FF2B5EF4-FFF2-40B4-BE49-F238E27FC236}">
                <a16:creationId xmlns:a16="http://schemas.microsoft.com/office/drawing/2014/main" id="{7AC906E1-DF09-42A2-B915-791762F8F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609600"/>
            <a:ext cx="46228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n 2" descr="Imagen que contiene pared, interior, persona, techo&#10;&#10;Descripción generada automáticamente">
            <a:extLst>
              <a:ext uri="{FF2B5EF4-FFF2-40B4-BE49-F238E27FC236}">
                <a16:creationId xmlns:a16="http://schemas.microsoft.com/office/drawing/2014/main" id="{6DA3A3D7-2ED7-43D9-A76F-B46407DD3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8" y="3284538"/>
            <a:ext cx="5165725"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885E8EE2-B28E-4808-8932-43C3315CED5F}"/>
              </a:ext>
            </a:extLst>
          </p:cNvPr>
          <p:cNvSpPr>
            <a:spLocks noGrp="1" noChangeArrowheads="1"/>
          </p:cNvSpPr>
          <p:nvPr>
            <p:ph type="title"/>
          </p:nvPr>
        </p:nvSpPr>
        <p:spPr>
          <a:xfrm>
            <a:off x="1103313" y="298450"/>
            <a:ext cx="10515600" cy="1325563"/>
          </a:xfrm>
        </p:spPr>
        <p:txBody>
          <a:bodyPr/>
          <a:lstStyle/>
          <a:p>
            <a:r>
              <a:rPr lang="es-MX" altLang="es-ES" b="1">
                <a:latin typeface="Gill Sans MT" panose="020B0502020104020203" pitchFamily="34" charset="0"/>
              </a:rPr>
              <a:t>Retos</a:t>
            </a:r>
            <a:endParaRPr lang="es-DO" altLang="es-ES" b="1">
              <a:latin typeface="Gill Sans MT" panose="020B0502020104020203" pitchFamily="34" charset="0"/>
            </a:endParaRPr>
          </a:p>
        </p:txBody>
      </p:sp>
      <p:sp>
        <p:nvSpPr>
          <p:cNvPr id="6" name="Marcador de contenido 2">
            <a:extLst>
              <a:ext uri="{FF2B5EF4-FFF2-40B4-BE49-F238E27FC236}">
                <a16:creationId xmlns:a16="http://schemas.microsoft.com/office/drawing/2014/main" id="{2875B6A7-9496-442E-BA0C-96F6E1012756}"/>
              </a:ext>
            </a:extLst>
          </p:cNvPr>
          <p:cNvSpPr>
            <a:spLocks noGrp="1"/>
          </p:cNvSpPr>
          <p:nvPr>
            <p:ph idx="1"/>
          </p:nvPr>
        </p:nvSpPr>
        <p:spPr>
          <a:xfrm>
            <a:off x="838200" y="1473200"/>
            <a:ext cx="10515600" cy="4351338"/>
          </a:xfrm>
        </p:spPr>
        <p:txBody>
          <a:bodyPr rtlCol="0">
            <a:normAutofit lnSpcReduction="10000"/>
          </a:bodyPr>
          <a:lstStyle/>
          <a:p>
            <a:pPr algn="just" fontAlgn="auto">
              <a:spcAft>
                <a:spcPts val="0"/>
              </a:spcAft>
              <a:defRPr/>
            </a:pPr>
            <a:r>
              <a:rPr lang="es-MX" sz="2700" dirty="0">
                <a:latin typeface="Gill Sans MT" panose="020B0502020104020203" pitchFamily="34" charset="0"/>
              </a:rPr>
              <a:t>Motivar para que todos los centros educativos se integren a participar del concurso de cuentos.</a:t>
            </a:r>
          </a:p>
          <a:p>
            <a:pPr algn="just" fontAlgn="auto">
              <a:spcAft>
                <a:spcPts val="0"/>
              </a:spcAft>
              <a:defRPr/>
            </a:pPr>
            <a:r>
              <a:rPr lang="es-MX" sz="2700" dirty="0">
                <a:latin typeface="Gill Sans MT" panose="020B0502020104020203" pitchFamily="34" charset="0"/>
              </a:rPr>
              <a:t>Gestionar apadrinamientos para la impresión de los libros de cuentos.</a:t>
            </a:r>
          </a:p>
          <a:p>
            <a:pPr algn="just" fontAlgn="auto">
              <a:spcAft>
                <a:spcPts val="0"/>
              </a:spcAft>
              <a:defRPr/>
            </a:pPr>
            <a:r>
              <a:rPr lang="es-MX" sz="2700" dirty="0">
                <a:latin typeface="Gill Sans MT" panose="020B0502020104020203" pitchFamily="34" charset="0"/>
              </a:rPr>
              <a:t>Acompañar de manera sistémica a los docentes en los procesos de redacción de cuentos en los centros educativos.</a:t>
            </a:r>
          </a:p>
          <a:p>
            <a:pPr algn="just" fontAlgn="auto">
              <a:spcAft>
                <a:spcPts val="0"/>
              </a:spcAft>
              <a:defRPr/>
            </a:pPr>
            <a:r>
              <a:rPr lang="es-MX" sz="2700" dirty="0">
                <a:latin typeface="Gill Sans MT" panose="020B0502020104020203" pitchFamily="34" charset="0"/>
              </a:rPr>
              <a:t>Mayor involucramiento del equipo del Nivel Primario para dar seguimiento a los procesos por la multiplicidad de funciones.</a:t>
            </a:r>
          </a:p>
          <a:p>
            <a:pPr algn="just" fontAlgn="auto">
              <a:spcAft>
                <a:spcPts val="0"/>
              </a:spcAft>
              <a:defRPr/>
            </a:pPr>
            <a:r>
              <a:rPr lang="es-MX" sz="2700" dirty="0">
                <a:latin typeface="Gill Sans MT" panose="020B0502020104020203" pitchFamily="34" charset="0"/>
              </a:rPr>
              <a:t>Garantizar una mayor divulgación del concurso y la publicación del libro en todos los medios de comunicación. </a:t>
            </a:r>
          </a:p>
          <a:p>
            <a:pPr algn="just" fontAlgn="auto">
              <a:spcAft>
                <a:spcPts val="0"/>
              </a:spcAft>
              <a:defRPr/>
            </a:pPr>
            <a:r>
              <a:rPr lang="es-MX" sz="2700" dirty="0">
                <a:latin typeface="Gill Sans MT" panose="020B0502020104020203" pitchFamily="34" charset="0"/>
              </a:rPr>
              <a:t>Involucrar a mayor cantidad de estudiantes de sexo masculino para promover la equidad en género.</a:t>
            </a:r>
          </a:p>
          <a:p>
            <a:pPr algn="just" fontAlgn="auto">
              <a:spcAft>
                <a:spcPts val="0"/>
              </a:spcAft>
              <a:defRPr/>
            </a:pPr>
            <a:endParaRPr lang="es-MX" sz="2700" dirty="0">
              <a:latin typeface="Gill Sans MT" panose="020B0502020104020203" pitchFamily="34" charset="0"/>
            </a:endParaRPr>
          </a:p>
          <a:p>
            <a:pPr algn="just" fontAlgn="auto">
              <a:spcAft>
                <a:spcPts val="0"/>
              </a:spcAft>
              <a:defRPr/>
            </a:pPr>
            <a:endParaRPr lang="es-DO" sz="2700" dirty="0">
              <a:latin typeface="Gill Sans MT" panose="020B05020201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1A889002-6B0B-408F-9F8C-7C129F7E9AAA}"/>
              </a:ext>
            </a:extLst>
          </p:cNvPr>
          <p:cNvSpPr>
            <a:spLocks noGrp="1"/>
          </p:cNvSpPr>
          <p:nvPr>
            <p:ph type="title"/>
          </p:nvPr>
        </p:nvSpPr>
        <p:spPr>
          <a:xfrm>
            <a:off x="481013" y="485775"/>
            <a:ext cx="3116262" cy="5719763"/>
          </a:xfrm>
        </p:spPr>
        <p:txBody>
          <a:bodyPr rtlCol="0">
            <a:normAutofit fontScale="90000"/>
          </a:bodyPr>
          <a:lstStyle/>
          <a:p>
            <a:pPr fontAlgn="auto">
              <a:spcAft>
                <a:spcPts val="0"/>
              </a:spcAft>
              <a:buFont typeface="Wingdings" panose="05000000000000000000" pitchFamily="2" charset="2"/>
              <a:buChar char="ü"/>
              <a:defRPr/>
            </a:pPr>
            <a:r>
              <a:rPr lang="en-US" sz="2200" b="1" u="sng" dirty="0" err="1"/>
              <a:t>Propósito</a:t>
            </a:r>
            <a:r>
              <a:rPr lang="en-US" sz="2200" b="1" u="sng" dirty="0"/>
              <a:t> general:</a:t>
            </a:r>
            <a:br>
              <a:rPr lang="en-US" sz="2200" b="1" u="sng" dirty="0"/>
            </a:br>
            <a:br>
              <a:rPr lang="en-US" sz="2200" b="1" dirty="0"/>
            </a:br>
            <a:r>
              <a:rPr lang="es-DO" sz="2200" dirty="0"/>
              <a:t>Promover el desarrollo científico, la investigación y la capacidad creativa a través de prácticas experimentales en el área de ciencias (resultados, práctica docente e inserción laboral)</a:t>
            </a:r>
            <a:br>
              <a:rPr lang="es-DO" sz="2200" dirty="0"/>
            </a:br>
            <a:br>
              <a:rPr lang="en-US" sz="2200" b="1" dirty="0"/>
            </a:br>
            <a:r>
              <a:rPr lang="en-US" sz="2200" b="1" u="sng" dirty="0" err="1"/>
              <a:t>Competencias</a:t>
            </a:r>
            <a:r>
              <a:rPr lang="en-US" sz="2200" b="1" u="sng" dirty="0"/>
              <a:t>:</a:t>
            </a:r>
            <a:br>
              <a:rPr lang="en-US" sz="2200" b="1" dirty="0"/>
            </a:br>
            <a:br>
              <a:rPr lang="en-US" sz="2200" b="1" dirty="0"/>
            </a:br>
            <a:r>
              <a:rPr lang="en-US" sz="2200" b="1" dirty="0"/>
              <a:t>-</a:t>
            </a:r>
            <a:r>
              <a:rPr lang="es-DO" sz="2200" dirty="0"/>
              <a:t>Competencia Científica y Tecnológica </a:t>
            </a:r>
            <a:br>
              <a:rPr lang="es-DO" sz="2200" dirty="0"/>
            </a:br>
            <a:r>
              <a:rPr lang="es-DO" sz="2200" dirty="0"/>
              <a:t>-Competencia de Pensamiento Lógico, Creativo y Crítico </a:t>
            </a:r>
            <a:br>
              <a:rPr lang="es-DO" sz="2200" dirty="0"/>
            </a:br>
            <a:r>
              <a:rPr lang="es-DO" sz="2200" dirty="0"/>
              <a:t>-Competencia de Resolución de Problemas </a:t>
            </a:r>
            <a:br>
              <a:rPr lang="es-DO" sz="2200" dirty="0"/>
            </a:br>
            <a:br>
              <a:rPr lang="es-DO" sz="1800" dirty="0"/>
            </a:br>
            <a:br>
              <a:rPr lang="es-DO" sz="1800" dirty="0"/>
            </a:br>
            <a:endParaRPr lang="en-US" sz="1700" b="1" dirty="0"/>
          </a:p>
        </p:txBody>
      </p:sp>
      <p:sp>
        <p:nvSpPr>
          <p:cNvPr id="17" name="Título 1">
            <a:extLst>
              <a:ext uri="{FF2B5EF4-FFF2-40B4-BE49-F238E27FC236}">
                <a16:creationId xmlns:a16="http://schemas.microsoft.com/office/drawing/2014/main" id="{7C0753B9-40A4-4C42-8B13-796684B29D5C}"/>
              </a:ext>
            </a:extLst>
          </p:cNvPr>
          <p:cNvSpPr txBox="1">
            <a:spLocks/>
          </p:cNvSpPr>
          <p:nvPr/>
        </p:nvSpPr>
        <p:spPr>
          <a:xfrm>
            <a:off x="8099425" y="522288"/>
            <a:ext cx="3609975" cy="5683250"/>
          </a:xfrm>
          <a:prstGeom prst="rect">
            <a:avLst/>
          </a:prstGeom>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defRPr/>
            </a:pPr>
            <a:r>
              <a:rPr lang="en-US" sz="2000" b="1" u="sng" dirty="0" err="1">
                <a:latin typeface="+mn-lt"/>
                <a:ea typeface="+mn-ea"/>
                <a:cs typeface="+mn-cs"/>
              </a:rPr>
              <a:t>Contextualización</a:t>
            </a:r>
            <a:br>
              <a:rPr lang="en-US" sz="2000" dirty="0">
                <a:latin typeface="+mn-lt"/>
                <a:ea typeface="+mn-ea"/>
                <a:cs typeface="+mn-cs"/>
              </a:rPr>
            </a:br>
            <a:br>
              <a:rPr lang="en-US" sz="2000" dirty="0">
                <a:latin typeface="+mn-lt"/>
                <a:ea typeface="+mn-ea"/>
                <a:cs typeface="+mn-cs"/>
              </a:rPr>
            </a:br>
            <a:r>
              <a:rPr lang="en-US" sz="2000" b="1" dirty="0">
                <a:latin typeface="+mn-lt"/>
                <a:ea typeface="+mn-ea"/>
                <a:cs typeface="+mn-cs"/>
              </a:rPr>
              <a:t>I. </a:t>
            </a:r>
            <a:r>
              <a:rPr lang="en-US" sz="2000" b="1" dirty="0" err="1">
                <a:latin typeface="+mn-lt"/>
                <a:ea typeface="+mn-ea"/>
                <a:cs typeface="+mn-cs"/>
              </a:rPr>
              <a:t>Área</a:t>
            </a:r>
            <a:r>
              <a:rPr lang="en-US" sz="2000" b="1" dirty="0">
                <a:latin typeface="+mn-lt"/>
                <a:ea typeface="+mn-ea"/>
                <a:cs typeface="+mn-cs"/>
              </a:rPr>
              <a:t> curricular a </a:t>
            </a:r>
            <a:r>
              <a:rPr lang="en-US" sz="2000" b="1" dirty="0" err="1">
                <a:latin typeface="+mn-lt"/>
                <a:ea typeface="+mn-ea"/>
                <a:cs typeface="+mn-cs"/>
              </a:rPr>
              <a:t>impactar</a:t>
            </a:r>
            <a:r>
              <a:rPr lang="en-US" sz="2000" b="1" dirty="0">
                <a:latin typeface="+mn-lt"/>
                <a:ea typeface="+mn-ea"/>
                <a:cs typeface="+mn-cs"/>
              </a:rPr>
              <a:t>: </a:t>
            </a:r>
            <a:r>
              <a:rPr lang="en-US" sz="2000" dirty="0" err="1">
                <a:latin typeface="+mn-lt"/>
                <a:ea typeface="+mn-ea"/>
                <a:cs typeface="+mn-cs"/>
              </a:rPr>
              <a:t>Ciencias</a:t>
            </a:r>
            <a:r>
              <a:rPr lang="en-US" sz="2000" dirty="0">
                <a:latin typeface="+mn-lt"/>
                <a:ea typeface="+mn-ea"/>
                <a:cs typeface="+mn-cs"/>
              </a:rPr>
              <a:t> de la </a:t>
            </a:r>
            <a:r>
              <a:rPr lang="en-US" sz="2000" dirty="0" err="1">
                <a:latin typeface="+mn-lt"/>
                <a:ea typeface="+mn-ea"/>
                <a:cs typeface="+mn-cs"/>
              </a:rPr>
              <a:t>Naturaleza</a:t>
            </a:r>
            <a:r>
              <a:rPr lang="en-US" sz="2000" dirty="0">
                <a:latin typeface="+mn-lt"/>
                <a:ea typeface="+mn-ea"/>
                <a:cs typeface="+mn-cs"/>
              </a:rPr>
              <a:t>.</a:t>
            </a:r>
            <a:br>
              <a:rPr lang="en-US" sz="2000" dirty="0">
                <a:latin typeface="+mn-lt"/>
                <a:ea typeface="+mn-ea"/>
                <a:cs typeface="+mn-cs"/>
              </a:rPr>
            </a:br>
            <a:r>
              <a:rPr lang="en-US" sz="2000" b="1" dirty="0">
                <a:latin typeface="+mn-lt"/>
                <a:ea typeface="+mn-ea"/>
                <a:cs typeface="+mn-cs"/>
              </a:rPr>
              <a:t>II. Nivel: </a:t>
            </a:r>
            <a:r>
              <a:rPr lang="en-US" sz="2000" dirty="0" err="1">
                <a:latin typeface="+mn-lt"/>
                <a:ea typeface="+mn-ea"/>
                <a:cs typeface="+mn-cs"/>
              </a:rPr>
              <a:t>Secundario</a:t>
            </a:r>
            <a:r>
              <a:rPr lang="en-US" sz="2000" dirty="0">
                <a:latin typeface="+mn-lt"/>
                <a:ea typeface="+mn-ea"/>
                <a:cs typeface="+mn-cs"/>
              </a:rPr>
              <a:t>.</a:t>
            </a:r>
            <a:br>
              <a:rPr lang="en-US" sz="2000" dirty="0">
                <a:latin typeface="+mn-lt"/>
                <a:ea typeface="+mn-ea"/>
                <a:cs typeface="+mn-cs"/>
              </a:rPr>
            </a:br>
            <a:r>
              <a:rPr lang="en-US" sz="2000" b="1" dirty="0">
                <a:latin typeface="+mn-lt"/>
                <a:ea typeface="+mn-ea"/>
                <a:cs typeface="+mn-cs"/>
              </a:rPr>
              <a:t>III. </a:t>
            </a:r>
            <a:r>
              <a:rPr lang="en-US" sz="2000" b="1" dirty="0" err="1">
                <a:latin typeface="+mn-lt"/>
                <a:ea typeface="+mn-ea"/>
                <a:cs typeface="+mn-cs"/>
              </a:rPr>
              <a:t>Título</a:t>
            </a:r>
            <a:r>
              <a:rPr lang="en-US" sz="2000" b="1" dirty="0">
                <a:latin typeface="+mn-lt"/>
                <a:ea typeface="+mn-ea"/>
                <a:cs typeface="+mn-cs"/>
              </a:rPr>
              <a:t> del </a:t>
            </a:r>
            <a:r>
              <a:rPr lang="en-US" sz="2000" b="1" dirty="0" err="1">
                <a:latin typeface="+mn-lt"/>
                <a:ea typeface="+mn-ea"/>
                <a:cs typeface="+mn-cs"/>
              </a:rPr>
              <a:t>proyecto</a:t>
            </a:r>
            <a:r>
              <a:rPr lang="en-US" sz="2000" b="1" dirty="0">
                <a:latin typeface="+mn-lt"/>
                <a:ea typeface="+mn-ea"/>
                <a:cs typeface="+mn-cs"/>
              </a:rPr>
              <a:t>: </a:t>
            </a:r>
            <a:r>
              <a:rPr lang="en-US" sz="2000" dirty="0">
                <a:latin typeface="+mn-lt"/>
                <a:ea typeface="+mn-ea"/>
                <a:cs typeface="+mn-cs"/>
              </a:rPr>
              <a:t>Feria </a:t>
            </a:r>
            <a:r>
              <a:rPr lang="en-US" sz="2000" dirty="0" err="1">
                <a:latin typeface="+mn-lt"/>
                <a:ea typeface="+mn-ea"/>
                <a:cs typeface="+mn-cs"/>
              </a:rPr>
              <a:t>Científica</a:t>
            </a:r>
            <a:r>
              <a:rPr lang="en-US" sz="2000" dirty="0">
                <a:latin typeface="+mn-lt"/>
                <a:ea typeface="+mn-ea"/>
                <a:cs typeface="+mn-cs"/>
              </a:rPr>
              <a:t> </a:t>
            </a:r>
            <a:r>
              <a:rPr lang="en-US" sz="2000" dirty="0" err="1">
                <a:latin typeface="+mn-lt"/>
                <a:ea typeface="+mn-ea"/>
                <a:cs typeface="+mn-cs"/>
              </a:rPr>
              <a:t>Distrital</a:t>
            </a:r>
            <a:r>
              <a:rPr lang="en-US" sz="2000" dirty="0">
                <a:latin typeface="+mn-lt"/>
                <a:ea typeface="+mn-ea"/>
                <a:cs typeface="+mn-cs"/>
              </a:rPr>
              <a:t>.</a:t>
            </a:r>
            <a:br>
              <a:rPr lang="en-US" sz="2000" dirty="0">
                <a:latin typeface="+mn-lt"/>
                <a:ea typeface="+mn-ea"/>
                <a:cs typeface="+mn-cs"/>
              </a:rPr>
            </a:br>
            <a:r>
              <a:rPr lang="en-US" sz="2000" b="1" dirty="0">
                <a:latin typeface="+mn-lt"/>
                <a:ea typeface="+mn-ea"/>
                <a:cs typeface="+mn-cs"/>
              </a:rPr>
              <a:t>IV. </a:t>
            </a:r>
            <a:r>
              <a:rPr lang="en-US" sz="2000" b="1" dirty="0" err="1">
                <a:latin typeface="+mn-lt"/>
                <a:ea typeface="+mn-ea"/>
                <a:cs typeface="+mn-cs"/>
              </a:rPr>
              <a:t>Problema</a:t>
            </a:r>
            <a:r>
              <a:rPr lang="en-US" sz="2000" b="1" dirty="0">
                <a:latin typeface="+mn-lt"/>
                <a:ea typeface="+mn-ea"/>
                <a:cs typeface="+mn-cs"/>
              </a:rPr>
              <a:t>: </a:t>
            </a:r>
            <a:r>
              <a:rPr lang="en-US" sz="2000" dirty="0" err="1">
                <a:latin typeface="+mn-lt"/>
                <a:ea typeface="+mn-ea"/>
                <a:cs typeface="+mn-cs"/>
              </a:rPr>
              <a:t>Empoderamiento</a:t>
            </a:r>
            <a:r>
              <a:rPr lang="en-US" sz="2000" dirty="0">
                <a:latin typeface="+mn-lt"/>
                <a:ea typeface="+mn-ea"/>
                <a:cs typeface="+mn-cs"/>
              </a:rPr>
              <a:t> medio del </a:t>
            </a:r>
            <a:r>
              <a:rPr lang="en-US" sz="2000" dirty="0" err="1">
                <a:latin typeface="+mn-lt"/>
                <a:ea typeface="+mn-ea"/>
                <a:cs typeface="+mn-cs"/>
              </a:rPr>
              <a:t>enfoque</a:t>
            </a:r>
            <a:r>
              <a:rPr lang="en-US" sz="2000" dirty="0">
                <a:latin typeface="+mn-lt"/>
                <a:ea typeface="+mn-ea"/>
                <a:cs typeface="+mn-cs"/>
              </a:rPr>
              <a:t> de </a:t>
            </a:r>
            <a:r>
              <a:rPr lang="en-US" sz="2000" dirty="0" err="1">
                <a:latin typeface="+mn-lt"/>
                <a:ea typeface="+mn-ea"/>
                <a:cs typeface="+mn-cs"/>
              </a:rPr>
              <a:t>ciencias</a:t>
            </a:r>
            <a:r>
              <a:rPr lang="en-US" sz="2000" dirty="0">
                <a:latin typeface="+mn-lt"/>
                <a:ea typeface="+mn-ea"/>
                <a:cs typeface="+mn-cs"/>
              </a:rPr>
              <a:t> </a:t>
            </a:r>
            <a:r>
              <a:rPr lang="en-US" sz="2000" dirty="0" err="1">
                <a:latin typeface="+mn-lt"/>
                <a:ea typeface="+mn-ea"/>
                <a:cs typeface="+mn-cs"/>
              </a:rPr>
              <a:t>en</a:t>
            </a:r>
            <a:r>
              <a:rPr lang="en-US" sz="2000" dirty="0">
                <a:latin typeface="+mn-lt"/>
                <a:ea typeface="+mn-ea"/>
                <a:cs typeface="+mn-cs"/>
              </a:rPr>
              <a:t> lo </a:t>
            </a:r>
            <a:r>
              <a:rPr lang="en-US" sz="2000" dirty="0" err="1">
                <a:latin typeface="+mn-lt"/>
                <a:ea typeface="+mn-ea"/>
                <a:cs typeface="+mn-cs"/>
              </a:rPr>
              <a:t>referido</a:t>
            </a:r>
            <a:r>
              <a:rPr lang="en-US" sz="2000" dirty="0">
                <a:latin typeface="+mn-lt"/>
                <a:ea typeface="+mn-ea"/>
                <a:cs typeface="+mn-cs"/>
              </a:rPr>
              <a:t> a cultivar el </a:t>
            </a:r>
            <a:r>
              <a:rPr lang="en-US" sz="2000" dirty="0" err="1">
                <a:latin typeface="+mn-lt"/>
                <a:ea typeface="+mn-ea"/>
                <a:cs typeface="+mn-cs"/>
              </a:rPr>
              <a:t>quehacer</a:t>
            </a:r>
            <a:r>
              <a:rPr lang="en-US" sz="2000" dirty="0">
                <a:latin typeface="+mn-lt"/>
                <a:ea typeface="+mn-ea"/>
                <a:cs typeface="+mn-cs"/>
              </a:rPr>
              <a:t> </a:t>
            </a:r>
            <a:r>
              <a:rPr lang="en-US" sz="2000" dirty="0" err="1">
                <a:latin typeface="+mn-lt"/>
                <a:ea typeface="+mn-ea"/>
                <a:cs typeface="+mn-cs"/>
              </a:rPr>
              <a:t>científico</a:t>
            </a:r>
            <a:r>
              <a:rPr lang="en-US" sz="2000" dirty="0">
                <a:latin typeface="+mn-lt"/>
                <a:ea typeface="+mn-ea"/>
                <a:cs typeface="+mn-cs"/>
              </a:rPr>
              <a:t>. </a:t>
            </a:r>
          </a:p>
          <a:p>
            <a:pPr fontAlgn="auto">
              <a:spcAft>
                <a:spcPts val="600"/>
              </a:spcAft>
              <a:defRPr/>
            </a:pPr>
            <a:r>
              <a:rPr lang="en-US" sz="2000" b="1" dirty="0">
                <a:latin typeface="+mn-lt"/>
                <a:ea typeface="+mn-ea"/>
                <a:cs typeface="+mn-cs"/>
              </a:rPr>
              <a:t>V.</a:t>
            </a:r>
            <a:r>
              <a:rPr lang="en-US" sz="2000" dirty="0">
                <a:latin typeface="+mn-lt"/>
                <a:ea typeface="+mn-ea"/>
                <a:cs typeface="+mn-cs"/>
              </a:rPr>
              <a:t> </a:t>
            </a:r>
            <a:r>
              <a:rPr lang="en-US" sz="2000" b="1" dirty="0" err="1">
                <a:latin typeface="+mn-lt"/>
                <a:ea typeface="+mn-ea"/>
                <a:cs typeface="+mn-cs"/>
              </a:rPr>
              <a:t>Participantes</a:t>
            </a:r>
            <a:r>
              <a:rPr lang="en-US" sz="2000" b="1" dirty="0">
                <a:latin typeface="+mn-lt"/>
                <a:ea typeface="+mn-ea"/>
                <a:cs typeface="+mn-cs"/>
              </a:rPr>
              <a:t>: </a:t>
            </a:r>
            <a:r>
              <a:rPr lang="en-US" sz="2000" dirty="0">
                <a:latin typeface="+mn-lt"/>
                <a:ea typeface="+mn-ea"/>
                <a:cs typeface="+mn-cs"/>
              </a:rPr>
              <a:t>Los </a:t>
            </a:r>
            <a:r>
              <a:rPr lang="en-US" sz="2000" dirty="0" err="1">
                <a:latin typeface="+mn-lt"/>
                <a:ea typeface="+mn-ea"/>
                <a:cs typeface="+mn-cs"/>
              </a:rPr>
              <a:t>estudiantes</a:t>
            </a:r>
            <a:r>
              <a:rPr lang="en-US" sz="2000" dirty="0">
                <a:latin typeface="+mn-lt"/>
                <a:ea typeface="+mn-ea"/>
                <a:cs typeface="+mn-cs"/>
              </a:rPr>
              <a:t>, </a:t>
            </a:r>
            <a:r>
              <a:rPr lang="en-US" sz="2000" dirty="0" err="1">
                <a:latin typeface="+mn-lt"/>
                <a:ea typeface="+mn-ea"/>
                <a:cs typeface="+mn-cs"/>
              </a:rPr>
              <a:t>docentes</a:t>
            </a:r>
            <a:r>
              <a:rPr lang="en-US" sz="2000" dirty="0">
                <a:latin typeface="+mn-lt"/>
                <a:ea typeface="+mn-ea"/>
                <a:cs typeface="+mn-cs"/>
              </a:rPr>
              <a:t> del </a:t>
            </a:r>
            <a:r>
              <a:rPr lang="en-US" sz="2000" dirty="0" err="1">
                <a:latin typeface="+mn-lt"/>
                <a:ea typeface="+mn-ea"/>
                <a:cs typeface="+mn-cs"/>
              </a:rPr>
              <a:t>área</a:t>
            </a:r>
            <a:r>
              <a:rPr lang="en-US" sz="2000" dirty="0">
                <a:latin typeface="+mn-lt"/>
                <a:ea typeface="+mn-ea"/>
                <a:cs typeface="+mn-cs"/>
              </a:rPr>
              <a:t> de </a:t>
            </a:r>
            <a:r>
              <a:rPr lang="en-US" sz="2000" dirty="0" err="1">
                <a:latin typeface="+mn-lt"/>
                <a:ea typeface="+mn-ea"/>
                <a:cs typeface="+mn-cs"/>
              </a:rPr>
              <a:t>Ciencias</a:t>
            </a:r>
            <a:r>
              <a:rPr lang="en-US" sz="2000" dirty="0">
                <a:latin typeface="+mn-lt"/>
                <a:ea typeface="+mn-ea"/>
                <a:cs typeface="+mn-cs"/>
              </a:rPr>
              <a:t> de la </a:t>
            </a:r>
            <a:r>
              <a:rPr lang="en-US" sz="2000" dirty="0" err="1">
                <a:latin typeface="+mn-lt"/>
                <a:ea typeface="+mn-ea"/>
                <a:cs typeface="+mn-cs"/>
              </a:rPr>
              <a:t>Naturaleza</a:t>
            </a:r>
            <a:r>
              <a:rPr lang="en-US" sz="2000" dirty="0">
                <a:latin typeface="+mn-lt"/>
                <a:ea typeface="+mn-ea"/>
                <a:cs typeface="+mn-cs"/>
              </a:rPr>
              <a:t>  y </a:t>
            </a:r>
            <a:r>
              <a:rPr lang="en-US" sz="2000" dirty="0" err="1">
                <a:latin typeface="+mn-lt"/>
                <a:ea typeface="+mn-ea"/>
                <a:cs typeface="+mn-cs"/>
              </a:rPr>
              <a:t>equipo</a:t>
            </a:r>
            <a:r>
              <a:rPr lang="en-US" sz="2000" dirty="0">
                <a:latin typeface="+mn-lt"/>
                <a:ea typeface="+mn-ea"/>
                <a:cs typeface="+mn-cs"/>
              </a:rPr>
              <a:t> de </a:t>
            </a:r>
            <a:r>
              <a:rPr lang="en-US" sz="2000" dirty="0" err="1">
                <a:latin typeface="+mn-lt"/>
                <a:ea typeface="+mn-ea"/>
                <a:cs typeface="+mn-cs"/>
              </a:rPr>
              <a:t>gestión</a:t>
            </a:r>
            <a:r>
              <a:rPr lang="en-US" sz="2000" dirty="0">
                <a:latin typeface="+mn-lt"/>
                <a:ea typeface="+mn-ea"/>
                <a:cs typeface="+mn-cs"/>
              </a:rPr>
              <a:t> del Nivel </a:t>
            </a:r>
            <a:r>
              <a:rPr lang="en-US" sz="2000" dirty="0" err="1">
                <a:latin typeface="+mn-lt"/>
                <a:ea typeface="+mn-ea"/>
                <a:cs typeface="+mn-cs"/>
              </a:rPr>
              <a:t>Secundario</a:t>
            </a:r>
            <a:r>
              <a:rPr lang="en-US" sz="2000" dirty="0">
                <a:latin typeface="+mn-lt"/>
                <a:ea typeface="+mn-ea"/>
                <a:cs typeface="+mn-cs"/>
              </a:rPr>
              <a:t>, </a:t>
            </a:r>
            <a:r>
              <a:rPr lang="en-US" sz="2000" dirty="0" err="1">
                <a:latin typeface="+mn-lt"/>
                <a:ea typeface="+mn-ea"/>
                <a:cs typeface="+mn-cs"/>
              </a:rPr>
              <a:t>equipo</a:t>
            </a:r>
            <a:r>
              <a:rPr lang="en-US" sz="2000" dirty="0">
                <a:latin typeface="+mn-lt"/>
                <a:ea typeface="+mn-ea"/>
                <a:cs typeface="+mn-cs"/>
              </a:rPr>
              <a:t> </a:t>
            </a:r>
            <a:r>
              <a:rPr lang="en-US" sz="2000" dirty="0" err="1">
                <a:latin typeface="+mn-lt"/>
                <a:ea typeface="+mn-ea"/>
                <a:cs typeface="+mn-cs"/>
              </a:rPr>
              <a:t>técnico</a:t>
            </a:r>
            <a:r>
              <a:rPr lang="en-US" sz="2000" dirty="0">
                <a:latin typeface="+mn-lt"/>
                <a:ea typeface="+mn-ea"/>
                <a:cs typeface="+mn-cs"/>
              </a:rPr>
              <a:t> </a:t>
            </a:r>
            <a:r>
              <a:rPr lang="en-US" sz="2000" dirty="0" err="1">
                <a:latin typeface="+mn-lt"/>
                <a:ea typeface="+mn-ea"/>
                <a:cs typeface="+mn-cs"/>
              </a:rPr>
              <a:t>distrital</a:t>
            </a:r>
            <a:r>
              <a:rPr lang="en-US" sz="2000" dirty="0">
                <a:latin typeface="+mn-lt"/>
                <a:ea typeface="+mn-ea"/>
                <a:cs typeface="+mn-cs"/>
              </a:rPr>
              <a:t> y </a:t>
            </a:r>
            <a:r>
              <a:rPr lang="en-US" sz="2000" dirty="0" err="1">
                <a:latin typeface="+mn-lt"/>
                <a:ea typeface="+mn-ea"/>
                <a:cs typeface="+mn-cs"/>
              </a:rPr>
              <a:t>administrativo</a:t>
            </a:r>
            <a:r>
              <a:rPr lang="en-US" sz="2000" dirty="0">
                <a:latin typeface="+mn-lt"/>
                <a:ea typeface="+mn-ea"/>
                <a:cs typeface="+mn-cs"/>
              </a:rPr>
              <a:t> de la </a:t>
            </a:r>
            <a:r>
              <a:rPr lang="en-US" sz="2000" dirty="0" err="1">
                <a:latin typeface="+mn-lt"/>
                <a:ea typeface="+mn-ea"/>
                <a:cs typeface="+mn-cs"/>
              </a:rPr>
              <a:t>jurisdicción</a:t>
            </a:r>
            <a:r>
              <a:rPr lang="en-US" sz="2000" dirty="0">
                <a:latin typeface="+mn-lt"/>
                <a:ea typeface="+mn-ea"/>
                <a:cs typeface="+mn-cs"/>
              </a:rPr>
              <a:t> 08-04. </a:t>
            </a:r>
            <a:br>
              <a:rPr lang="en-US" sz="2000" dirty="0">
                <a:latin typeface="+mn-lt"/>
                <a:ea typeface="+mn-ea"/>
                <a:cs typeface="+mn-cs"/>
              </a:rPr>
            </a:br>
            <a:r>
              <a:rPr lang="en-US" sz="2000" b="1" dirty="0">
                <a:latin typeface="+mn-lt"/>
                <a:ea typeface="+mn-ea"/>
                <a:cs typeface="+mn-cs"/>
              </a:rPr>
              <a:t> VI. </a:t>
            </a:r>
            <a:r>
              <a:rPr lang="en-US" sz="2000" b="1" dirty="0" err="1">
                <a:latin typeface="+mn-lt"/>
                <a:ea typeface="+mn-ea"/>
                <a:cs typeface="+mn-cs"/>
              </a:rPr>
              <a:t>Colaboradores</a:t>
            </a:r>
            <a:r>
              <a:rPr lang="en-US" sz="2000" b="1" dirty="0">
                <a:latin typeface="+mn-lt"/>
                <a:ea typeface="+mn-ea"/>
                <a:cs typeface="+mn-cs"/>
              </a:rPr>
              <a:t>: </a:t>
            </a:r>
            <a:r>
              <a:rPr lang="en-US" sz="2000" dirty="0" err="1">
                <a:latin typeface="+mn-lt"/>
                <a:ea typeface="+mn-ea"/>
                <a:cs typeface="+mn-cs"/>
              </a:rPr>
              <a:t>Empresariado</a:t>
            </a:r>
            <a:r>
              <a:rPr lang="en-US" sz="2000" dirty="0">
                <a:latin typeface="+mn-lt"/>
                <a:ea typeface="+mn-ea"/>
                <a:cs typeface="+mn-cs"/>
              </a:rPr>
              <a:t>, Capex Zona Franca y </a:t>
            </a:r>
            <a:r>
              <a:rPr lang="en-US" sz="2000" dirty="0" err="1">
                <a:latin typeface="+mn-lt"/>
                <a:ea typeface="+mn-ea"/>
                <a:cs typeface="+mn-cs"/>
              </a:rPr>
              <a:t>centros</a:t>
            </a:r>
            <a:r>
              <a:rPr lang="en-US" sz="2000" dirty="0">
                <a:latin typeface="+mn-lt"/>
                <a:ea typeface="+mn-ea"/>
                <a:cs typeface="+mn-cs"/>
              </a:rPr>
              <a:t> </a:t>
            </a:r>
            <a:r>
              <a:rPr lang="en-US" sz="2000" dirty="0" err="1">
                <a:latin typeface="+mn-lt"/>
                <a:ea typeface="+mn-ea"/>
                <a:cs typeface="+mn-cs"/>
              </a:rPr>
              <a:t>hospitalarios</a:t>
            </a:r>
            <a:r>
              <a:rPr lang="en-US" sz="2000" dirty="0">
                <a:latin typeface="+mn-lt"/>
                <a:ea typeface="+mn-ea"/>
                <a:cs typeface="+mn-cs"/>
              </a:rPr>
              <a:t> </a:t>
            </a:r>
            <a:r>
              <a:rPr lang="en-US" sz="2000" dirty="0" err="1">
                <a:latin typeface="+mn-lt"/>
                <a:ea typeface="+mn-ea"/>
                <a:cs typeface="+mn-cs"/>
              </a:rPr>
              <a:t>públicos</a:t>
            </a:r>
            <a:r>
              <a:rPr lang="en-US" sz="2000" dirty="0">
                <a:latin typeface="+mn-lt"/>
                <a:ea typeface="+mn-ea"/>
                <a:cs typeface="+mn-cs"/>
              </a:rPr>
              <a:t> y privados. </a:t>
            </a:r>
            <a:endParaRPr lang="en-US" sz="2000" b="1" dirty="0">
              <a:latin typeface="+mn-lt"/>
              <a:ea typeface="+mn-ea"/>
              <a:cs typeface="+mn-cs"/>
            </a:endParaRPr>
          </a:p>
        </p:txBody>
      </p:sp>
      <p:sp>
        <p:nvSpPr>
          <p:cNvPr id="15364" name="Marcador de contenido 2">
            <a:extLst>
              <a:ext uri="{FF2B5EF4-FFF2-40B4-BE49-F238E27FC236}">
                <a16:creationId xmlns:a16="http://schemas.microsoft.com/office/drawing/2014/main" id="{357EC575-9C93-47D4-BA1E-0E08F40A6D22}"/>
              </a:ext>
            </a:extLst>
          </p:cNvPr>
          <p:cNvSpPr txBox="1">
            <a:spLocks noChangeArrowheads="1"/>
          </p:cNvSpPr>
          <p:nvPr/>
        </p:nvSpPr>
        <p:spPr bwMode="auto">
          <a:xfrm>
            <a:off x="4008438" y="2093913"/>
            <a:ext cx="42830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600" b="1">
              <a:latin typeface="Bodoni MT Black" panose="02070A03080606020203" pitchFamily="18" charset="0"/>
            </a:endParaRPr>
          </a:p>
        </p:txBody>
      </p:sp>
      <p:sp>
        <p:nvSpPr>
          <p:cNvPr id="15365" name="Marcador de contenido 2">
            <a:extLst>
              <a:ext uri="{FF2B5EF4-FFF2-40B4-BE49-F238E27FC236}">
                <a16:creationId xmlns:a16="http://schemas.microsoft.com/office/drawing/2014/main" id="{3BDDB7BB-335A-4096-929C-67F2EA3CF692}"/>
              </a:ext>
            </a:extLst>
          </p:cNvPr>
          <p:cNvSpPr txBox="1">
            <a:spLocks noChangeArrowheads="1"/>
          </p:cNvSpPr>
          <p:nvPr/>
        </p:nvSpPr>
        <p:spPr bwMode="auto">
          <a:xfrm>
            <a:off x="2446338" y="3740150"/>
            <a:ext cx="74072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700" b="1">
              <a:latin typeface="Gill Sans MT" panose="020B0502020104020203" pitchFamily="34" charset="0"/>
            </a:endParaRPr>
          </a:p>
        </p:txBody>
      </p:sp>
      <p:sp>
        <p:nvSpPr>
          <p:cNvPr id="13" name="Marcador de contenido 2">
            <a:extLst>
              <a:ext uri="{FF2B5EF4-FFF2-40B4-BE49-F238E27FC236}">
                <a16:creationId xmlns:a16="http://schemas.microsoft.com/office/drawing/2014/main" id="{8E9D8F1F-28DB-4878-9293-A66D7A1758C3}"/>
              </a:ext>
            </a:extLst>
          </p:cNvPr>
          <p:cNvSpPr txBox="1">
            <a:spLocks/>
          </p:cNvSpPr>
          <p:nvPr/>
        </p:nvSpPr>
        <p:spPr>
          <a:xfrm>
            <a:off x="-460375" y="-657225"/>
            <a:ext cx="8116888" cy="436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800" b="1" cap="all" dirty="0">
              <a:latin typeface="Gill Sans MT" panose="020B0502020104020203" pitchFamily="34" charset="0"/>
            </a:endParaRPr>
          </a:p>
        </p:txBody>
      </p:sp>
      <p:pic>
        <p:nvPicPr>
          <p:cNvPr id="15367" name="Marcador de contenido 8" descr="Imagen que contiene persona, foto, grupo, hombre&#10;&#10;Descripción generada automáticamente">
            <a:extLst>
              <a:ext uri="{FF2B5EF4-FFF2-40B4-BE49-F238E27FC236}">
                <a16:creationId xmlns:a16="http://schemas.microsoft.com/office/drawing/2014/main" id="{7759B682-FF78-482E-9860-43F5A7FAB3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97275" y="374650"/>
            <a:ext cx="4351338" cy="61087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0009C-B885-49ED-9B84-8C0FD76775F5}"/>
              </a:ext>
            </a:extLst>
          </p:cNvPr>
          <p:cNvSpPr>
            <a:spLocks noGrp="1" noRot="1" noChangeAspect="1" noMove="1" noResize="1" noEditPoints="1" noAdjustHandles="1" noChangeArrowheads="1" noChangeShapeType="1" noTextEdit="1"/>
          </p:cNvSpPr>
          <p:nvPr/>
        </p:nvSpPr>
        <p:spPr bwMode="ltGray">
          <a:xfrm>
            <a:off x="396875" y="280988"/>
            <a:ext cx="11439525" cy="1843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ítulo 1">
            <a:extLst>
              <a:ext uri="{FF2B5EF4-FFF2-40B4-BE49-F238E27FC236}">
                <a16:creationId xmlns:a16="http://schemas.microsoft.com/office/drawing/2014/main" id="{033D9C6E-4ABA-4AAC-8712-73E3E9A9377C}"/>
              </a:ext>
            </a:extLst>
          </p:cNvPr>
          <p:cNvSpPr>
            <a:spLocks noGrp="1"/>
          </p:cNvSpPr>
          <p:nvPr>
            <p:ph type="title"/>
          </p:nvPr>
        </p:nvSpPr>
        <p:spPr>
          <a:xfrm>
            <a:off x="546100" y="900113"/>
            <a:ext cx="11139488" cy="930275"/>
          </a:xfrm>
        </p:spPr>
        <p:txBody>
          <a:bodyPr rtlCol="0" anchor="b">
            <a:normAutofit fontScale="90000"/>
          </a:bodyPr>
          <a:lstStyle/>
          <a:p>
            <a:pPr algn="ctr" fontAlgn="auto">
              <a:spcAft>
                <a:spcPts val="0"/>
              </a:spcAft>
              <a:defRPr/>
            </a:pPr>
            <a:r>
              <a:rPr lang="es-DO" sz="3600" b="1" dirty="0">
                <a:solidFill>
                  <a:schemeClr val="bg1"/>
                </a:solidFill>
              </a:rPr>
              <a:t>Competencia de Pensamiento Lógico, Creativo y Crítico </a:t>
            </a:r>
            <a:br>
              <a:rPr lang="es-DO" sz="2800" dirty="0"/>
            </a:br>
            <a:endParaRPr lang="en-US" sz="2800" dirty="0">
              <a:solidFill>
                <a:srgbClr val="FFFFFF"/>
              </a:solidFill>
            </a:endParaRPr>
          </a:p>
        </p:txBody>
      </p:sp>
      <p:cxnSp>
        <p:nvCxnSpPr>
          <p:cNvPr id="15" name="Straight Connector 11">
            <a:extLst>
              <a:ext uri="{FF2B5EF4-FFF2-40B4-BE49-F238E27FC236}">
                <a16:creationId xmlns:a16="http://schemas.microsoft.com/office/drawing/2014/main" id="{D7405381-7A02-4826-9534-834751149E82}"/>
              </a:ext>
            </a:extLst>
          </p:cNvPr>
          <p:cNvCxnSpPr>
            <a:cxnSpLocks noGrp="1" noRot="1" noChangeAspect="1" noMove="1" noResize="1" noEditPoints="1" noAdjustHandles="1" noChangeArrowheads="1" noChangeShapeType="1"/>
          </p:cNvCxnSpPr>
          <p:nvPr/>
        </p:nvCxnSpPr>
        <p:spPr>
          <a:xfrm>
            <a:off x="2230438" y="1522413"/>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413" name="Picture 3">
            <a:extLst>
              <a:ext uri="{FF2B5EF4-FFF2-40B4-BE49-F238E27FC236}">
                <a16:creationId xmlns:a16="http://schemas.microsoft.com/office/drawing/2014/main" id="{4D03090F-8E79-443E-9FAE-CF2869AC99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4931"/>
          <a:stretch>
            <a:fillRect/>
          </a:stretch>
        </p:blipFill>
        <p:spPr>
          <a:xfrm>
            <a:off x="331788" y="2622550"/>
            <a:ext cx="5456237" cy="3606800"/>
          </a:xfrm>
          <a:noFill/>
        </p:spPr>
      </p:pic>
      <p:cxnSp>
        <p:nvCxnSpPr>
          <p:cNvPr id="14" name="Straight Connector 13">
            <a:extLst>
              <a:ext uri="{FF2B5EF4-FFF2-40B4-BE49-F238E27FC236}">
                <a16:creationId xmlns:a16="http://schemas.microsoft.com/office/drawing/2014/main" id="{E2F9923F-D139-4434-80D1-9A50C11082CD}"/>
              </a:ext>
            </a:extLst>
          </p:cNvPr>
          <p:cNvCxnSpPr>
            <a:cxnSpLocks noGrp="1" noRot="1" noChangeAspect="1" noMove="1" noResize="1" noEditPoints="1" noAdjustHandles="1" noChangeArrowheads="1" noChangeShapeType="1"/>
          </p:cNvCxnSpPr>
          <p:nvPr/>
        </p:nvCxnSpPr>
        <p:spPr>
          <a:xfrm>
            <a:off x="6116638" y="2597150"/>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BC9749EB-09F2-46DF-BB1F-BD1FCC6F4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85" b="3"/>
          <a:stretch>
            <a:fillRect/>
          </a:stretch>
        </p:blipFill>
        <p:spPr bwMode="auto">
          <a:xfrm>
            <a:off x="6565300" y="2622550"/>
            <a:ext cx="502968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B042-EF42-43A3-9C12-00ECFE9D5561}"/>
              </a:ext>
            </a:extLst>
          </p:cNvPr>
          <p:cNvSpPr>
            <a:spLocks noGrp="1"/>
          </p:cNvSpPr>
          <p:nvPr>
            <p:ph type="title"/>
          </p:nvPr>
        </p:nvSpPr>
        <p:spPr>
          <a:solidFill>
            <a:schemeClr val="tx1"/>
          </a:solidFill>
        </p:spPr>
        <p:txBody>
          <a:bodyPr/>
          <a:lstStyle/>
          <a:p>
            <a:pPr algn="ctr"/>
            <a:r>
              <a:rPr lang="es-ES" b="1" dirty="0">
                <a:solidFill>
                  <a:schemeClr val="bg1"/>
                </a:solidFill>
              </a:rPr>
              <a:t>Presentación de proyectos y </a:t>
            </a:r>
            <a:br>
              <a:rPr lang="es-ES" b="1" dirty="0">
                <a:solidFill>
                  <a:schemeClr val="bg1"/>
                </a:solidFill>
              </a:rPr>
            </a:br>
            <a:r>
              <a:rPr lang="es-ES" b="1" dirty="0">
                <a:solidFill>
                  <a:schemeClr val="bg1"/>
                </a:solidFill>
              </a:rPr>
              <a:t>visita de empresarios.</a:t>
            </a:r>
          </a:p>
        </p:txBody>
      </p:sp>
      <p:pic>
        <p:nvPicPr>
          <p:cNvPr id="11" name="Marcador de contenido 10">
            <a:extLst>
              <a:ext uri="{FF2B5EF4-FFF2-40B4-BE49-F238E27FC236}">
                <a16:creationId xmlns:a16="http://schemas.microsoft.com/office/drawing/2014/main" id="{9D18FB3C-9D67-4601-A765-9F8B605FD0D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351337"/>
          </a:xfrm>
        </p:spPr>
      </p:pic>
      <p:pic>
        <p:nvPicPr>
          <p:cNvPr id="9" name="Marcador de contenido 8">
            <a:extLst>
              <a:ext uri="{FF2B5EF4-FFF2-40B4-BE49-F238E27FC236}">
                <a16:creationId xmlns:a16="http://schemas.microsoft.com/office/drawing/2014/main" id="{23DF235F-BE40-4CB3-BCAE-EFB45AE36DA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5181600" cy="4351337"/>
          </a:xfrm>
        </p:spPr>
      </p:pic>
    </p:spTree>
    <p:extLst>
      <p:ext uri="{BB962C8B-B14F-4D97-AF65-F5344CB8AC3E}">
        <p14:creationId xmlns:p14="http://schemas.microsoft.com/office/powerpoint/2010/main" val="134286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5937017-0F52-4417-B60A-A5A4F4822F32}"/>
              </a:ext>
            </a:extLst>
          </p:cNvPr>
          <p:cNvSpPr>
            <a:spLocks noGrp="1" noRot="1" noChangeAspect="1" noMove="1" noResize="1" noEditPoints="1" noAdjustHandles="1" noChangeArrowheads="1" noChangeShapeType="1" noTextEdit="1"/>
          </p:cNvSpPr>
          <p:nvPr/>
        </p:nvSpPr>
        <p:spPr bwMode="ltGray">
          <a:xfrm>
            <a:off x="4708525" y="3509963"/>
            <a:ext cx="7091363" cy="2968625"/>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435" name="1 Título">
            <a:extLst>
              <a:ext uri="{FF2B5EF4-FFF2-40B4-BE49-F238E27FC236}">
                <a16:creationId xmlns:a16="http://schemas.microsoft.com/office/drawing/2014/main" id="{1F8C591F-D2DD-41E1-8275-17C20492522F}"/>
              </a:ext>
            </a:extLst>
          </p:cNvPr>
          <p:cNvSpPr>
            <a:spLocks noGrp="1" noChangeArrowheads="1"/>
          </p:cNvSpPr>
          <p:nvPr>
            <p:ph type="title"/>
          </p:nvPr>
        </p:nvSpPr>
        <p:spPr>
          <a:xfrm>
            <a:off x="5073651" y="3908227"/>
            <a:ext cx="6465887" cy="1165196"/>
          </a:xfrm>
        </p:spPr>
        <p:txBody>
          <a:bodyPr anchor="b"/>
          <a:lstStyle/>
          <a:p>
            <a:r>
              <a:rPr lang="es-DO" altLang="es-ES" sz="3200" b="1" dirty="0">
                <a:solidFill>
                  <a:schemeClr val="bg1"/>
                </a:solidFill>
              </a:rPr>
              <a:t>Competencia Científica y Tecnológica</a:t>
            </a:r>
            <a:br>
              <a:rPr lang="es-DO" altLang="es-ES" sz="3200" b="1" dirty="0">
                <a:solidFill>
                  <a:schemeClr val="bg1"/>
                </a:solidFill>
              </a:rPr>
            </a:br>
            <a:r>
              <a:rPr lang="es-DO" altLang="es-ES" sz="3200" b="1" dirty="0">
                <a:solidFill>
                  <a:schemeClr val="bg1"/>
                </a:solidFill>
              </a:rPr>
              <a:t>Competencia ambiental y de la Salud.</a:t>
            </a:r>
            <a:endParaRPr lang="en-US" altLang="es-ES" sz="3200" b="1" dirty="0">
              <a:solidFill>
                <a:schemeClr val="bg1"/>
              </a:solidFill>
            </a:endParaRPr>
          </a:p>
        </p:txBody>
      </p:sp>
      <p:pic>
        <p:nvPicPr>
          <p:cNvPr id="18436" name="Picture 2">
            <a:extLst>
              <a:ext uri="{FF2B5EF4-FFF2-40B4-BE49-F238E27FC236}">
                <a16:creationId xmlns:a16="http://schemas.microsoft.com/office/drawing/2014/main" id="{553FC27F-1621-4888-A69B-4BEE015F6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250"/>
          <a:stretch>
            <a:fillRect/>
          </a:stretch>
        </p:blipFill>
        <p:spPr bwMode="auto">
          <a:xfrm>
            <a:off x="317500" y="300038"/>
            <a:ext cx="41608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a:extLst>
              <a:ext uri="{FF2B5EF4-FFF2-40B4-BE49-F238E27FC236}">
                <a16:creationId xmlns:a16="http://schemas.microsoft.com/office/drawing/2014/main" id="{3648F90F-C539-4F14-AB57-EF67F05CF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82" r="2" b="9718"/>
          <a:stretch>
            <a:fillRect/>
          </a:stretch>
        </p:blipFill>
        <p:spPr bwMode="auto">
          <a:xfrm>
            <a:off x="4654550" y="300038"/>
            <a:ext cx="72167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a:extLst>
              <a:ext uri="{FF2B5EF4-FFF2-40B4-BE49-F238E27FC236}">
                <a16:creationId xmlns:a16="http://schemas.microsoft.com/office/drawing/2014/main" id="{606B823E-5792-4DBE-8C9B-BDEF0A6128FC}"/>
              </a:ext>
            </a:extLst>
          </p:cNvPr>
          <p:cNvCxnSpPr>
            <a:cxnSpLocks noGrp="1" noRot="1" noChangeAspect="1" noMove="1" noResize="1" noEditPoints="1" noAdjustHandles="1" noChangeArrowheads="1" noChangeShapeType="1"/>
          </p:cNvCxnSpPr>
          <p:nvPr/>
        </p:nvCxnSpPr>
        <p:spPr>
          <a:xfrm>
            <a:off x="5138738" y="5443538"/>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3">
            <a:extLst>
              <a:ext uri="{FF2B5EF4-FFF2-40B4-BE49-F238E27FC236}">
                <a16:creationId xmlns:a16="http://schemas.microsoft.com/office/drawing/2014/main" id="{1EC0C339-E4E1-4F87-85EB-17A256572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99" y="3509962"/>
            <a:ext cx="423483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2C18DD-C228-4428-B3BB-27FFF7E7361A}"/>
              </a:ext>
            </a:extLst>
          </p:cNvPr>
          <p:cNvSpPr>
            <a:spLocks noGrp="1"/>
          </p:cNvSpPr>
          <p:nvPr>
            <p:ph type="title"/>
          </p:nvPr>
        </p:nvSpPr>
        <p:spPr>
          <a:xfrm>
            <a:off x="1243584" y="377099"/>
            <a:ext cx="9753600" cy="1154097"/>
          </a:xfrm>
          <a:solidFill>
            <a:schemeClr val="tx1"/>
          </a:solidFill>
        </p:spPr>
        <p:txBody>
          <a:bodyPr/>
          <a:lstStyle/>
          <a:p>
            <a:pPr algn="ctr"/>
            <a:r>
              <a:rPr lang="es-ES" altLang="es-ES" b="1" dirty="0">
                <a:solidFill>
                  <a:schemeClr val="bg1"/>
                </a:solidFill>
              </a:rPr>
              <a:t>Presentación de proyectos</a:t>
            </a:r>
            <a:endParaRPr lang="es-ES" dirty="0"/>
          </a:p>
        </p:txBody>
      </p:sp>
      <p:pic>
        <p:nvPicPr>
          <p:cNvPr id="5" name="WhatsApp Video 2019-09-17 ">
            <a:hlinkClick r:id="" action="ppaction://media"/>
            <a:extLst>
              <a:ext uri="{FF2B5EF4-FFF2-40B4-BE49-F238E27FC236}">
                <a16:creationId xmlns:a16="http://schemas.microsoft.com/office/drawing/2014/main" id="{95D3F040-DED7-46E3-A33A-1D3D0BE0F17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6"/>
          <a:stretch>
            <a:fillRect/>
          </a:stretch>
        </p:blipFill>
        <p:spPr>
          <a:xfrm>
            <a:off x="1194816" y="1828800"/>
            <a:ext cx="4474464" cy="4508500"/>
          </a:xfrm>
        </p:spPr>
      </p:pic>
      <p:pic>
        <p:nvPicPr>
          <p:cNvPr id="6" name="WhatsApp Video 2019-09-17 at 6.23.30 PM">
            <a:hlinkClick r:id="" action="ppaction://media"/>
            <a:extLst>
              <a:ext uri="{FF2B5EF4-FFF2-40B4-BE49-F238E27FC236}">
                <a16:creationId xmlns:a16="http://schemas.microsoft.com/office/drawing/2014/main" id="{1598F201-6829-45D6-97EF-1D4B08DE4F5B}"/>
              </a:ext>
            </a:extLst>
          </p:cNvPr>
          <p:cNvPicPr>
            <a:picLocks noGrp="1" noChangeAspect="1"/>
          </p:cNvPicPr>
          <p:nvPr>
            <p:ph sz="quarter" idx="14"/>
            <a:videoFile r:link="rId4"/>
            <p:extLst>
              <p:ext uri="{DAA4B4D4-6D71-4841-9C94-3DE7FCFB9230}">
                <p14:media xmlns:p14="http://schemas.microsoft.com/office/powerpoint/2010/main" r:embed="rId3"/>
              </p:ext>
            </p:extLst>
          </p:nvPr>
        </p:nvPicPr>
        <p:blipFill>
          <a:blip r:embed="rId7"/>
          <a:stretch>
            <a:fillRect/>
          </a:stretch>
        </p:blipFill>
        <p:spPr>
          <a:xfrm>
            <a:off x="6391128" y="1828800"/>
            <a:ext cx="4606056" cy="4508500"/>
          </a:xfrm>
        </p:spPr>
      </p:pic>
    </p:spTree>
    <p:extLst>
      <p:ext uri="{BB962C8B-B14F-4D97-AF65-F5344CB8AC3E}">
        <p14:creationId xmlns:p14="http://schemas.microsoft.com/office/powerpoint/2010/main" val="105909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3 Título">
            <a:extLst>
              <a:ext uri="{FF2B5EF4-FFF2-40B4-BE49-F238E27FC236}">
                <a16:creationId xmlns:a16="http://schemas.microsoft.com/office/drawing/2014/main" id="{B4AC6BD1-717D-4522-8E33-7B8247870691}"/>
              </a:ext>
            </a:extLst>
          </p:cNvPr>
          <p:cNvSpPr>
            <a:spLocks noGrp="1" noChangeArrowheads="1"/>
          </p:cNvSpPr>
          <p:nvPr>
            <p:ph type="title"/>
          </p:nvPr>
        </p:nvSpPr>
        <p:spPr>
          <a:xfrm>
            <a:off x="2328863" y="115888"/>
            <a:ext cx="7315200" cy="1154112"/>
          </a:xfrm>
        </p:spPr>
        <p:txBody>
          <a:bodyPr/>
          <a:lstStyle/>
          <a:p>
            <a:pPr marL="571500" indent="-571500">
              <a:buFont typeface="Wingdings" panose="05000000000000000000" pitchFamily="2" charset="2"/>
              <a:buChar char="q"/>
            </a:pPr>
            <a:r>
              <a:rPr lang="es-DO" altLang="es-ES"/>
              <a:t>Copia del POA y Brochure</a:t>
            </a:r>
          </a:p>
        </p:txBody>
      </p:sp>
      <p:pic>
        <p:nvPicPr>
          <p:cNvPr id="20483" name="Picture 3">
            <a:extLst>
              <a:ext uri="{FF2B5EF4-FFF2-40B4-BE49-F238E27FC236}">
                <a16:creationId xmlns:a16="http://schemas.microsoft.com/office/drawing/2014/main" id="{F3A0C0AE-5BBF-4A49-B24D-743C164EE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1" r="8311"/>
          <a:stretch>
            <a:fillRect/>
          </a:stretch>
        </p:blipFill>
        <p:spPr bwMode="auto">
          <a:xfrm>
            <a:off x="2424113" y="1557338"/>
            <a:ext cx="356235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a:extLst>
              <a:ext uri="{FF2B5EF4-FFF2-40B4-BE49-F238E27FC236}">
                <a16:creationId xmlns:a16="http://schemas.microsoft.com/office/drawing/2014/main" id="{58B00A27-4EFE-4151-8DF7-1FD79C38081F}"/>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l="15775" t="22646" r="20985" b="-3506"/>
          <a:stretch>
            <a:fillRect/>
          </a:stretch>
        </p:blipFill>
        <p:spPr>
          <a:xfrm>
            <a:off x="6096000" y="1554163"/>
            <a:ext cx="3567113" cy="5070475"/>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a:extLst>
              <a:ext uri="{FF2B5EF4-FFF2-40B4-BE49-F238E27FC236}">
                <a16:creationId xmlns:a16="http://schemas.microsoft.com/office/drawing/2014/main" id="{96F29CF0-9C61-4E9D-9DB9-6A47E9E911DA}"/>
              </a:ext>
            </a:extLst>
          </p:cNvPr>
          <p:cNvSpPr>
            <a:spLocks noGrp="1" noChangeArrowheads="1"/>
          </p:cNvSpPr>
          <p:nvPr>
            <p:ph type="title"/>
          </p:nvPr>
        </p:nvSpPr>
        <p:spPr>
          <a:xfrm>
            <a:off x="1103313" y="298450"/>
            <a:ext cx="10515600" cy="1325563"/>
          </a:xfrm>
        </p:spPr>
        <p:txBody>
          <a:bodyPr/>
          <a:lstStyle/>
          <a:p>
            <a:r>
              <a:rPr lang="es-MX" altLang="es-ES" b="1">
                <a:latin typeface="Gill Sans MT" panose="020B0502020104020203" pitchFamily="34" charset="0"/>
              </a:rPr>
              <a:t>Retos</a:t>
            </a:r>
            <a:endParaRPr lang="es-DO" altLang="es-ES" b="1">
              <a:latin typeface="Gill Sans MT" panose="020B0502020104020203" pitchFamily="34" charset="0"/>
            </a:endParaRPr>
          </a:p>
        </p:txBody>
      </p:sp>
      <p:sp>
        <p:nvSpPr>
          <p:cNvPr id="21507" name="Marcador de contenido 2">
            <a:extLst>
              <a:ext uri="{FF2B5EF4-FFF2-40B4-BE49-F238E27FC236}">
                <a16:creationId xmlns:a16="http://schemas.microsoft.com/office/drawing/2014/main" id="{A013C352-9622-4247-9E3F-7B48B0D49D58}"/>
              </a:ext>
            </a:extLst>
          </p:cNvPr>
          <p:cNvSpPr>
            <a:spLocks noGrp="1" noChangeArrowheads="1"/>
          </p:cNvSpPr>
          <p:nvPr>
            <p:ph idx="1"/>
          </p:nvPr>
        </p:nvSpPr>
        <p:spPr>
          <a:xfrm>
            <a:off x="838200" y="1473200"/>
            <a:ext cx="10515600" cy="4351338"/>
          </a:xfrm>
        </p:spPr>
        <p:txBody>
          <a:bodyPr/>
          <a:lstStyle/>
          <a:p>
            <a:pPr algn="just"/>
            <a:r>
              <a:rPr lang="es-MX" altLang="es-ES" sz="2700" dirty="0">
                <a:latin typeface="Gill Sans MT" panose="020B0502020104020203" pitchFamily="34" charset="0"/>
              </a:rPr>
              <a:t>Gestionar mayor apadrinamientos del empresariado de Santiago.</a:t>
            </a:r>
          </a:p>
          <a:p>
            <a:pPr algn="just"/>
            <a:r>
              <a:rPr lang="es-MX" altLang="es-ES" sz="2700" dirty="0">
                <a:latin typeface="Gill Sans MT" panose="020B0502020104020203" pitchFamily="34" charset="0"/>
              </a:rPr>
              <a:t>Acompañar de manera sistémica a los docentes en los procesos de preparación de sus estudiantes.</a:t>
            </a:r>
          </a:p>
          <a:p>
            <a:pPr algn="just"/>
            <a:r>
              <a:rPr lang="es-MX" altLang="es-ES" sz="2700" dirty="0">
                <a:latin typeface="Gill Sans MT" panose="020B0502020104020203" pitchFamily="34" charset="0"/>
              </a:rPr>
              <a:t>Mayor involucramiento del equipo del Nivel Secundario para dar seguimiento a los procesos por la multiplicidad de funciones.</a:t>
            </a:r>
          </a:p>
          <a:p>
            <a:pPr algn="just"/>
            <a:r>
              <a:rPr lang="es-DO" altLang="es-ES" sz="2700" dirty="0">
                <a:latin typeface="Gill Sans MT" panose="020B0502020104020203" pitchFamily="34" charset="0"/>
              </a:rPr>
              <a:t>Publicar una revista que presente los proyectos expuestos en la feria científica.</a:t>
            </a:r>
          </a:p>
          <a:p>
            <a:pPr algn="just"/>
            <a:r>
              <a:rPr lang="es-DO" altLang="es-ES" sz="2700" dirty="0">
                <a:latin typeface="Gill Sans MT" panose="020B0502020104020203" pitchFamily="34" charset="0"/>
              </a:rPr>
              <a:t>Globalizar la estrategia de participación del empresariado como una oportunidad para la captación de estudiantes con altos perfiles.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a:extLst>
              <a:ext uri="{FF2B5EF4-FFF2-40B4-BE49-F238E27FC236}">
                <a16:creationId xmlns:a16="http://schemas.microsoft.com/office/drawing/2014/main" id="{9CC1BD5E-FB3D-43F0-BBC8-C5EB7652A1CD}"/>
              </a:ext>
            </a:extLst>
          </p:cNvPr>
          <p:cNvSpPr>
            <a:spLocks noGrp="1" noChangeArrowheads="1"/>
          </p:cNvSpPr>
          <p:nvPr>
            <p:ph type="title"/>
          </p:nvPr>
        </p:nvSpPr>
        <p:spPr>
          <a:xfrm>
            <a:off x="939800" y="249238"/>
            <a:ext cx="10515600" cy="1325562"/>
          </a:xfrm>
          <a:solidFill>
            <a:schemeClr val="tx1"/>
          </a:solidFill>
        </p:spPr>
        <p:txBody>
          <a:bodyPr/>
          <a:lstStyle/>
          <a:p>
            <a:pPr algn="ctr"/>
            <a:r>
              <a:rPr lang="es-ES" altLang="es-ES">
                <a:solidFill>
                  <a:schemeClr val="bg1"/>
                </a:solidFill>
              </a:rPr>
              <a:t>¿Cómo surgen nuestros proyectos?</a:t>
            </a:r>
          </a:p>
        </p:txBody>
      </p:sp>
      <p:sp>
        <p:nvSpPr>
          <p:cNvPr id="4099" name="Marcador de contenido 2">
            <a:extLst>
              <a:ext uri="{FF2B5EF4-FFF2-40B4-BE49-F238E27FC236}">
                <a16:creationId xmlns:a16="http://schemas.microsoft.com/office/drawing/2014/main" id="{F8445202-E808-4A7B-8C1D-36F7872644B2}"/>
              </a:ext>
            </a:extLst>
          </p:cNvPr>
          <p:cNvSpPr>
            <a:spLocks noGrp="1" noChangeArrowheads="1"/>
          </p:cNvSpPr>
          <p:nvPr>
            <p:ph idx="1"/>
          </p:nvPr>
        </p:nvSpPr>
        <p:spPr>
          <a:xfrm>
            <a:off x="1041400" y="2420938"/>
            <a:ext cx="10414000" cy="2862262"/>
          </a:xfrm>
        </p:spPr>
        <p:txBody>
          <a:bodyPr/>
          <a:lstStyle/>
          <a:p>
            <a:pPr marL="0" indent="0">
              <a:buFont typeface="Arial" panose="020B0604020202020204" pitchFamily="34" charset="0"/>
              <a:buNone/>
            </a:pPr>
            <a:r>
              <a:rPr lang="es-ES" altLang="es-ES" dirty="0"/>
              <a:t>Tomado como referente lo establecido en la Ordenanza 02-2013 sobre la necesidad de actualizar el currículo en todos los niveles, modalidades y subsistemas  en un enfoque por competencias, así como favorecer el desarrollo del Plan Estratégico Nacional en cada una de sus líneas de intervención, con énfasis en los resultados en las pruebas estandarizadas, se presentan a continuación dos proyectos de innovación curricular con miras a elevar la calidad de los aprendizajes y mejorar la práctica pedagógica de los docentes.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A7A2F5-336F-4921-95E9-9F05D1D29955}"/>
              </a:ext>
            </a:extLst>
          </p:cNvPr>
          <p:cNvPicPr>
            <a:picLocks noChangeAspect="1"/>
          </p:cNvPicPr>
          <p:nvPr/>
        </p:nvPicPr>
        <p:blipFill rotWithShape="1">
          <a:blip r:embed="rId2"/>
          <a:srcRect r="-2" b="8756"/>
          <a:stretch/>
        </p:blipFill>
        <p:spPr>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5123" name="Título 1">
            <a:extLst>
              <a:ext uri="{FF2B5EF4-FFF2-40B4-BE49-F238E27FC236}">
                <a16:creationId xmlns:a16="http://schemas.microsoft.com/office/drawing/2014/main" id="{76A6D78F-1548-4E85-A6FF-9CB152380286}"/>
              </a:ext>
            </a:extLst>
          </p:cNvPr>
          <p:cNvSpPr>
            <a:spLocks noGrp="1" noChangeArrowheads="1"/>
          </p:cNvSpPr>
          <p:nvPr>
            <p:ph type="title"/>
          </p:nvPr>
        </p:nvSpPr>
        <p:spPr>
          <a:xfrm>
            <a:off x="481013" y="485775"/>
            <a:ext cx="2825750" cy="5719763"/>
          </a:xfrm>
        </p:spPr>
        <p:txBody>
          <a:bodyPr/>
          <a:lstStyle/>
          <a:p>
            <a:r>
              <a:rPr lang="en-US" altLang="es-ES" sz="1700" b="1" u="sng"/>
              <a:t>Propósitos general del proyecto: </a:t>
            </a:r>
            <a:br>
              <a:rPr lang="en-US" altLang="es-ES" sz="1700" b="1"/>
            </a:br>
            <a:br>
              <a:rPr lang="en-US" altLang="es-ES" sz="1700" b="1"/>
            </a:br>
            <a:r>
              <a:rPr lang="en-US" altLang="es-ES" sz="1700" b="1"/>
              <a:t>- </a:t>
            </a:r>
            <a:r>
              <a:rPr lang="en-US" altLang="es-ES" sz="1700"/>
              <a:t>Elevar las competencias de lectura y escritura de los estudiantes del primer y segundo ciclo del Nivel Primario.</a:t>
            </a:r>
            <a:br>
              <a:rPr lang="en-US" altLang="es-ES" sz="1700"/>
            </a:br>
            <a:r>
              <a:rPr lang="en-US" altLang="es-ES" sz="1700"/>
              <a:t>- Mejorar las prácticas de los docentes del Nivel Primario, a fin de fortalecer los procesos de lectura y escritura.</a:t>
            </a:r>
            <a:br>
              <a:rPr lang="en-US" altLang="es-ES" sz="1700"/>
            </a:br>
            <a:br>
              <a:rPr lang="en-US" altLang="es-ES" sz="1700"/>
            </a:br>
            <a:br>
              <a:rPr lang="en-US" altLang="es-ES" sz="1700" b="1"/>
            </a:br>
            <a:r>
              <a:rPr lang="en-US" altLang="es-ES" sz="1700" b="1" u="sng"/>
              <a:t>Competencias:</a:t>
            </a:r>
            <a:br>
              <a:rPr lang="en-US" altLang="es-ES" sz="1700" b="1"/>
            </a:br>
            <a:br>
              <a:rPr lang="en-US" altLang="es-ES" sz="1700" b="1"/>
            </a:br>
            <a:r>
              <a:rPr lang="en-US" altLang="es-ES" sz="1700" b="1"/>
              <a:t>- </a:t>
            </a:r>
            <a:r>
              <a:rPr lang="en-US" altLang="es-ES" sz="1700"/>
              <a:t>Competencia Comunicativa.</a:t>
            </a:r>
            <a:br>
              <a:rPr lang="en-US" altLang="es-ES" sz="1700"/>
            </a:br>
            <a:r>
              <a:rPr lang="en-US" altLang="es-ES" sz="1700"/>
              <a:t>- Competencia de Pensamiento Lógico, Creativo y Crítico.</a:t>
            </a:r>
            <a:br>
              <a:rPr lang="en-US" altLang="es-ES" sz="1700"/>
            </a:br>
            <a:endParaRPr lang="en-US" altLang="es-ES" sz="1700" b="1"/>
          </a:p>
        </p:txBody>
      </p:sp>
      <p:sp>
        <p:nvSpPr>
          <p:cNvPr id="17" name="Título 1">
            <a:extLst>
              <a:ext uri="{FF2B5EF4-FFF2-40B4-BE49-F238E27FC236}">
                <a16:creationId xmlns:a16="http://schemas.microsoft.com/office/drawing/2014/main" id="{3E2DC898-C078-4073-97E3-9D063D90EE53}"/>
              </a:ext>
            </a:extLst>
          </p:cNvPr>
          <p:cNvSpPr txBox="1">
            <a:spLocks/>
          </p:cNvSpPr>
          <p:nvPr/>
        </p:nvSpPr>
        <p:spPr>
          <a:xfrm>
            <a:off x="8416925" y="485775"/>
            <a:ext cx="3292475" cy="57197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fontAlgn="auto">
              <a:spcAft>
                <a:spcPts val="600"/>
              </a:spcAft>
              <a:buFont typeface="Arial" panose="020B0604020202020204" pitchFamily="34" charset="0"/>
              <a:buChar char="•"/>
              <a:defRPr/>
            </a:pPr>
            <a:r>
              <a:rPr lang="en-US" sz="1500" b="1" u="sng" dirty="0" err="1">
                <a:latin typeface="+mn-lt"/>
                <a:ea typeface="+mn-ea"/>
                <a:cs typeface="+mn-cs"/>
              </a:rPr>
              <a:t>Contextualización</a:t>
            </a:r>
            <a:br>
              <a:rPr lang="en-US" sz="1500" dirty="0">
                <a:latin typeface="+mn-lt"/>
                <a:ea typeface="+mn-ea"/>
                <a:cs typeface="+mn-cs"/>
              </a:rPr>
            </a:br>
            <a:br>
              <a:rPr lang="en-US" sz="1500" dirty="0">
                <a:latin typeface="+mn-lt"/>
                <a:ea typeface="+mn-ea"/>
                <a:cs typeface="+mn-cs"/>
              </a:rPr>
            </a:br>
            <a:r>
              <a:rPr lang="en-US" sz="1500" b="1" dirty="0">
                <a:latin typeface="+mn-lt"/>
                <a:ea typeface="+mn-ea"/>
                <a:cs typeface="+mn-cs"/>
              </a:rPr>
              <a:t>I. </a:t>
            </a:r>
            <a:r>
              <a:rPr lang="en-US" sz="1500" b="1" dirty="0" err="1">
                <a:latin typeface="+mn-lt"/>
                <a:ea typeface="+mn-ea"/>
                <a:cs typeface="+mn-cs"/>
              </a:rPr>
              <a:t>Área</a:t>
            </a:r>
            <a:r>
              <a:rPr lang="en-US" sz="1500" b="1" dirty="0">
                <a:latin typeface="+mn-lt"/>
                <a:ea typeface="+mn-ea"/>
                <a:cs typeface="+mn-cs"/>
              </a:rPr>
              <a:t> curricular a </a:t>
            </a:r>
            <a:r>
              <a:rPr lang="en-US" sz="1500" b="1" dirty="0" err="1">
                <a:latin typeface="+mn-lt"/>
                <a:ea typeface="+mn-ea"/>
                <a:cs typeface="+mn-cs"/>
              </a:rPr>
              <a:t>impactar</a:t>
            </a:r>
            <a:r>
              <a:rPr lang="en-US" sz="1500" b="1" dirty="0">
                <a:latin typeface="+mn-lt"/>
                <a:ea typeface="+mn-ea"/>
                <a:cs typeface="+mn-cs"/>
              </a:rPr>
              <a:t>: </a:t>
            </a:r>
            <a:r>
              <a:rPr lang="en-US" sz="1500" dirty="0" err="1">
                <a:latin typeface="+mn-lt"/>
                <a:ea typeface="+mn-ea"/>
                <a:cs typeface="+mn-cs"/>
              </a:rPr>
              <a:t>Lengua</a:t>
            </a:r>
            <a:r>
              <a:rPr lang="en-US" sz="1500" dirty="0">
                <a:latin typeface="+mn-lt"/>
                <a:ea typeface="+mn-ea"/>
                <a:cs typeface="+mn-cs"/>
              </a:rPr>
              <a:t> Española.</a:t>
            </a:r>
            <a:br>
              <a:rPr lang="en-US" sz="1500" dirty="0">
                <a:latin typeface="+mn-lt"/>
                <a:ea typeface="+mn-ea"/>
                <a:cs typeface="+mn-cs"/>
              </a:rPr>
            </a:br>
            <a:r>
              <a:rPr lang="en-US" sz="1500" b="1" dirty="0">
                <a:latin typeface="+mn-lt"/>
                <a:ea typeface="+mn-ea"/>
                <a:cs typeface="+mn-cs"/>
              </a:rPr>
              <a:t>II. Nivel: </a:t>
            </a:r>
            <a:r>
              <a:rPr lang="en-US" sz="1500" dirty="0" err="1">
                <a:latin typeface="+mn-lt"/>
                <a:ea typeface="+mn-ea"/>
                <a:cs typeface="+mn-cs"/>
              </a:rPr>
              <a:t>Primario</a:t>
            </a:r>
            <a:br>
              <a:rPr lang="en-US" sz="1500" dirty="0">
                <a:latin typeface="+mn-lt"/>
                <a:ea typeface="+mn-ea"/>
                <a:cs typeface="+mn-cs"/>
              </a:rPr>
            </a:br>
            <a:r>
              <a:rPr lang="en-US" sz="1500" b="1" dirty="0">
                <a:latin typeface="+mn-lt"/>
                <a:ea typeface="+mn-ea"/>
                <a:cs typeface="+mn-cs"/>
              </a:rPr>
              <a:t>III. </a:t>
            </a:r>
            <a:r>
              <a:rPr lang="en-US" sz="1500" b="1" dirty="0" err="1">
                <a:latin typeface="+mn-lt"/>
                <a:ea typeface="+mn-ea"/>
                <a:cs typeface="+mn-cs"/>
              </a:rPr>
              <a:t>Título</a:t>
            </a:r>
            <a:r>
              <a:rPr lang="en-US" sz="1500" b="1" dirty="0">
                <a:latin typeface="+mn-lt"/>
                <a:ea typeface="+mn-ea"/>
                <a:cs typeface="+mn-cs"/>
              </a:rPr>
              <a:t> del </a:t>
            </a:r>
            <a:r>
              <a:rPr lang="en-US" sz="1500" b="1" dirty="0" err="1">
                <a:latin typeface="+mn-lt"/>
                <a:ea typeface="+mn-ea"/>
                <a:cs typeface="+mn-cs"/>
              </a:rPr>
              <a:t>proyecto</a:t>
            </a:r>
            <a:r>
              <a:rPr lang="en-US" sz="1500" b="1" dirty="0">
                <a:latin typeface="+mn-lt"/>
                <a:ea typeface="+mn-ea"/>
                <a:cs typeface="+mn-cs"/>
              </a:rPr>
              <a:t>: </a:t>
            </a:r>
            <a:r>
              <a:rPr lang="en-US" sz="1500" dirty="0">
                <a:latin typeface="+mn-lt"/>
                <a:ea typeface="+mn-ea"/>
                <a:cs typeface="+mn-cs"/>
              </a:rPr>
              <a:t>Libro</a:t>
            </a:r>
            <a:r>
              <a:rPr lang="en-US" sz="1500" b="1" dirty="0">
                <a:latin typeface="+mn-lt"/>
                <a:ea typeface="+mn-ea"/>
                <a:cs typeface="+mn-cs"/>
              </a:rPr>
              <a:t> </a:t>
            </a:r>
            <a:r>
              <a:rPr lang="en-US" sz="1500" dirty="0">
                <a:latin typeface="+mn-lt"/>
                <a:ea typeface="+mn-ea"/>
                <a:cs typeface="+mn-cs"/>
              </a:rPr>
              <a:t>de </a:t>
            </a:r>
            <a:r>
              <a:rPr lang="en-US" sz="1500" dirty="0" err="1">
                <a:latin typeface="+mn-lt"/>
                <a:ea typeface="+mn-ea"/>
                <a:cs typeface="+mn-cs"/>
              </a:rPr>
              <a:t>cuentos</a:t>
            </a:r>
            <a:r>
              <a:rPr lang="en-US" sz="1500" dirty="0">
                <a:latin typeface="+mn-lt"/>
                <a:ea typeface="+mn-ea"/>
                <a:cs typeface="+mn-cs"/>
              </a:rPr>
              <a:t> </a:t>
            </a:r>
            <a:r>
              <a:rPr lang="en-US" sz="1500" dirty="0" err="1">
                <a:latin typeface="+mn-lt"/>
                <a:ea typeface="+mn-ea"/>
                <a:cs typeface="+mn-cs"/>
              </a:rPr>
              <a:t>infantiles</a:t>
            </a:r>
            <a:r>
              <a:rPr lang="en-US" sz="1500" dirty="0">
                <a:latin typeface="+mn-lt"/>
                <a:ea typeface="+mn-ea"/>
                <a:cs typeface="+mn-cs"/>
              </a:rPr>
              <a:t> </a:t>
            </a:r>
            <a:r>
              <a:rPr lang="en-US" sz="1500" b="1" dirty="0">
                <a:latin typeface="+mn-lt"/>
                <a:ea typeface="+mn-ea"/>
                <a:cs typeface="+mn-cs"/>
              </a:rPr>
              <a:t>¨</a:t>
            </a:r>
            <a:r>
              <a:rPr lang="en-US" sz="1500" b="1" dirty="0" err="1">
                <a:latin typeface="+mn-lt"/>
                <a:ea typeface="+mn-ea"/>
                <a:cs typeface="+mn-cs"/>
              </a:rPr>
              <a:t>Sueños</a:t>
            </a:r>
            <a:r>
              <a:rPr lang="en-US" sz="1500" b="1" dirty="0">
                <a:latin typeface="+mn-lt"/>
                <a:ea typeface="+mn-ea"/>
                <a:cs typeface="+mn-cs"/>
              </a:rPr>
              <a:t> de </a:t>
            </a:r>
            <a:r>
              <a:rPr lang="en-US" sz="1500" b="1" dirty="0" err="1">
                <a:latin typeface="+mn-lt"/>
                <a:ea typeface="+mn-ea"/>
                <a:cs typeface="+mn-cs"/>
              </a:rPr>
              <a:t>colores</a:t>
            </a:r>
            <a:r>
              <a:rPr lang="en-US" sz="1500" b="1" dirty="0">
                <a:latin typeface="+mn-lt"/>
                <a:ea typeface="+mn-ea"/>
                <a:cs typeface="+mn-cs"/>
              </a:rPr>
              <a:t> </a:t>
            </a:r>
            <a:r>
              <a:rPr lang="en-US" sz="1500" b="1" dirty="0" err="1">
                <a:latin typeface="+mn-lt"/>
                <a:ea typeface="+mn-ea"/>
                <a:cs typeface="+mn-cs"/>
              </a:rPr>
              <a:t>en</a:t>
            </a:r>
            <a:r>
              <a:rPr lang="en-US" sz="1500" b="1" dirty="0">
                <a:latin typeface="+mn-lt"/>
                <a:ea typeface="+mn-ea"/>
                <a:cs typeface="+mn-cs"/>
              </a:rPr>
              <a:t> </a:t>
            </a:r>
            <a:r>
              <a:rPr lang="en-US" sz="1500" b="1" dirty="0" err="1">
                <a:latin typeface="+mn-lt"/>
                <a:ea typeface="+mn-ea"/>
                <a:cs typeface="+mn-cs"/>
              </a:rPr>
              <a:t>papel</a:t>
            </a:r>
            <a:r>
              <a:rPr lang="en-US" sz="1500" b="1" dirty="0">
                <a:latin typeface="+mn-lt"/>
                <a:ea typeface="+mn-ea"/>
                <a:cs typeface="+mn-cs"/>
              </a:rPr>
              <a:t>¨</a:t>
            </a:r>
            <a:br>
              <a:rPr lang="en-US" sz="1500" dirty="0">
                <a:latin typeface="+mn-lt"/>
                <a:ea typeface="+mn-ea"/>
                <a:cs typeface="+mn-cs"/>
              </a:rPr>
            </a:br>
            <a:r>
              <a:rPr lang="en-US" sz="1500" b="1" dirty="0">
                <a:latin typeface="+mn-lt"/>
                <a:ea typeface="+mn-ea"/>
                <a:cs typeface="+mn-cs"/>
              </a:rPr>
              <a:t>IV. </a:t>
            </a:r>
            <a:r>
              <a:rPr lang="en-US" sz="1500" b="1" dirty="0" err="1">
                <a:latin typeface="+mn-lt"/>
                <a:ea typeface="+mn-ea"/>
                <a:cs typeface="+mn-cs"/>
              </a:rPr>
              <a:t>Problema</a:t>
            </a:r>
            <a:r>
              <a:rPr lang="en-US" sz="1500" b="1" dirty="0">
                <a:latin typeface="+mn-lt"/>
                <a:ea typeface="+mn-ea"/>
                <a:cs typeface="+mn-cs"/>
              </a:rPr>
              <a:t>: </a:t>
            </a:r>
            <a:r>
              <a:rPr lang="en-US" sz="1500" dirty="0" err="1">
                <a:latin typeface="+mn-lt"/>
                <a:ea typeface="+mn-ea"/>
                <a:cs typeface="+mn-cs"/>
              </a:rPr>
              <a:t>Dificultad</a:t>
            </a:r>
            <a:r>
              <a:rPr lang="en-US" sz="1500" dirty="0">
                <a:latin typeface="+mn-lt"/>
                <a:ea typeface="+mn-ea"/>
                <a:cs typeface="+mn-cs"/>
              </a:rPr>
              <a:t> </a:t>
            </a:r>
            <a:r>
              <a:rPr lang="en-US" sz="1500" dirty="0" err="1">
                <a:latin typeface="+mn-lt"/>
                <a:ea typeface="+mn-ea"/>
                <a:cs typeface="+mn-cs"/>
              </a:rPr>
              <a:t>en</a:t>
            </a:r>
            <a:r>
              <a:rPr lang="en-US" sz="1500" dirty="0">
                <a:latin typeface="+mn-lt"/>
                <a:ea typeface="+mn-ea"/>
                <a:cs typeface="+mn-cs"/>
              </a:rPr>
              <a:t> </a:t>
            </a:r>
            <a:r>
              <a:rPr lang="en-US" sz="1500" dirty="0" err="1">
                <a:latin typeface="+mn-lt"/>
                <a:ea typeface="+mn-ea"/>
                <a:cs typeface="+mn-cs"/>
              </a:rPr>
              <a:t>favorecer</a:t>
            </a:r>
            <a:r>
              <a:rPr lang="en-US" sz="1500" dirty="0">
                <a:latin typeface="+mn-lt"/>
                <a:ea typeface="+mn-ea"/>
                <a:cs typeface="+mn-cs"/>
              </a:rPr>
              <a:t> la </a:t>
            </a:r>
            <a:r>
              <a:rPr lang="en-US" sz="1500" dirty="0" err="1">
                <a:latin typeface="+mn-lt"/>
                <a:ea typeface="+mn-ea"/>
                <a:cs typeface="+mn-cs"/>
              </a:rPr>
              <a:t>escritura</a:t>
            </a:r>
            <a:r>
              <a:rPr lang="en-US" sz="1500" dirty="0">
                <a:latin typeface="+mn-lt"/>
                <a:ea typeface="+mn-ea"/>
                <a:cs typeface="+mn-cs"/>
              </a:rPr>
              <a:t> </a:t>
            </a:r>
            <a:r>
              <a:rPr lang="en-US" sz="1500" dirty="0" err="1">
                <a:latin typeface="+mn-lt"/>
                <a:ea typeface="+mn-ea"/>
                <a:cs typeface="+mn-cs"/>
              </a:rPr>
              <a:t>como</a:t>
            </a:r>
            <a:r>
              <a:rPr lang="en-US" sz="1500" dirty="0">
                <a:latin typeface="+mn-lt"/>
                <a:ea typeface="+mn-ea"/>
                <a:cs typeface="+mn-cs"/>
              </a:rPr>
              <a:t> </a:t>
            </a:r>
            <a:r>
              <a:rPr lang="en-US" sz="1500" dirty="0" err="1">
                <a:latin typeface="+mn-lt"/>
                <a:ea typeface="+mn-ea"/>
                <a:cs typeface="+mn-cs"/>
              </a:rPr>
              <a:t>proceso</a:t>
            </a:r>
            <a:r>
              <a:rPr lang="en-US" sz="1500" dirty="0">
                <a:latin typeface="+mn-lt"/>
                <a:ea typeface="+mn-ea"/>
                <a:cs typeface="+mn-cs"/>
              </a:rPr>
              <a:t>, </a:t>
            </a:r>
            <a:r>
              <a:rPr lang="en-US" sz="1500" dirty="0" err="1">
                <a:latin typeface="+mn-lt"/>
                <a:ea typeface="+mn-ea"/>
                <a:cs typeface="+mn-cs"/>
              </a:rPr>
              <a:t>respetando</a:t>
            </a:r>
            <a:r>
              <a:rPr lang="en-US" sz="1500" dirty="0">
                <a:latin typeface="+mn-lt"/>
                <a:ea typeface="+mn-ea"/>
                <a:cs typeface="+mn-cs"/>
              </a:rPr>
              <a:t> los </a:t>
            </a:r>
            <a:r>
              <a:rPr lang="en-US" sz="1500" dirty="0" err="1">
                <a:latin typeface="+mn-lt"/>
                <a:ea typeface="+mn-ea"/>
                <a:cs typeface="+mn-cs"/>
              </a:rPr>
              <a:t>aspectos</a:t>
            </a:r>
            <a:r>
              <a:rPr lang="en-US" sz="1500" dirty="0">
                <a:latin typeface="+mn-lt"/>
                <a:ea typeface="+mn-ea"/>
                <a:cs typeface="+mn-cs"/>
              </a:rPr>
              <a:t> </a:t>
            </a:r>
            <a:r>
              <a:rPr lang="en-US" sz="1500" dirty="0" err="1">
                <a:latin typeface="+mn-lt"/>
                <a:ea typeface="+mn-ea"/>
                <a:cs typeface="+mn-cs"/>
              </a:rPr>
              <a:t>formales</a:t>
            </a:r>
            <a:r>
              <a:rPr lang="en-US" sz="1500" dirty="0">
                <a:latin typeface="+mn-lt"/>
                <a:ea typeface="+mn-ea"/>
                <a:cs typeface="+mn-cs"/>
              </a:rPr>
              <a:t> </a:t>
            </a:r>
            <a:r>
              <a:rPr lang="en-US" sz="1500" dirty="0" err="1">
                <a:latin typeface="+mn-lt"/>
                <a:ea typeface="+mn-ea"/>
                <a:cs typeface="+mn-cs"/>
              </a:rPr>
              <a:t>en</a:t>
            </a:r>
            <a:r>
              <a:rPr lang="en-US" sz="1500" dirty="0">
                <a:latin typeface="+mn-lt"/>
                <a:ea typeface="+mn-ea"/>
                <a:cs typeface="+mn-cs"/>
              </a:rPr>
              <a:t> la </a:t>
            </a:r>
            <a:r>
              <a:rPr lang="en-US" sz="1500" dirty="0" err="1">
                <a:latin typeface="+mn-lt"/>
                <a:ea typeface="+mn-ea"/>
                <a:cs typeface="+mn-cs"/>
              </a:rPr>
              <a:t>redacción</a:t>
            </a:r>
            <a:r>
              <a:rPr lang="en-US" sz="1500" dirty="0">
                <a:latin typeface="+mn-lt"/>
                <a:ea typeface="+mn-ea"/>
                <a:cs typeface="+mn-cs"/>
              </a:rPr>
              <a:t> de </a:t>
            </a:r>
            <a:r>
              <a:rPr lang="en-US" sz="1500" dirty="0" err="1">
                <a:latin typeface="+mn-lt"/>
                <a:ea typeface="+mn-ea"/>
                <a:cs typeface="+mn-cs"/>
              </a:rPr>
              <a:t>textos</a:t>
            </a:r>
            <a:r>
              <a:rPr lang="en-US" sz="1500" dirty="0">
                <a:latin typeface="+mn-lt"/>
                <a:ea typeface="+mn-ea"/>
                <a:cs typeface="+mn-cs"/>
              </a:rPr>
              <a:t>. </a:t>
            </a:r>
            <a:br>
              <a:rPr lang="en-US" sz="1500" dirty="0">
                <a:latin typeface="+mn-lt"/>
                <a:ea typeface="+mn-ea"/>
                <a:cs typeface="+mn-cs"/>
              </a:rPr>
            </a:br>
            <a:r>
              <a:rPr lang="en-US" sz="1500" b="1" dirty="0">
                <a:latin typeface="+mn-lt"/>
                <a:ea typeface="+mn-ea"/>
                <a:cs typeface="+mn-cs"/>
              </a:rPr>
              <a:t>V.</a:t>
            </a:r>
            <a:r>
              <a:rPr lang="en-US" sz="1500" dirty="0">
                <a:latin typeface="+mn-lt"/>
                <a:ea typeface="+mn-ea"/>
                <a:cs typeface="+mn-cs"/>
              </a:rPr>
              <a:t> </a:t>
            </a:r>
            <a:r>
              <a:rPr lang="en-US" sz="1500" b="1" dirty="0" err="1">
                <a:latin typeface="+mn-lt"/>
                <a:ea typeface="+mn-ea"/>
                <a:cs typeface="+mn-cs"/>
              </a:rPr>
              <a:t>Participantes</a:t>
            </a:r>
            <a:r>
              <a:rPr lang="en-US" sz="1500" b="1" dirty="0">
                <a:latin typeface="+mn-lt"/>
                <a:ea typeface="+mn-ea"/>
                <a:cs typeface="+mn-cs"/>
              </a:rPr>
              <a:t>: </a:t>
            </a:r>
            <a:r>
              <a:rPr lang="en-US" sz="1500" dirty="0">
                <a:latin typeface="+mn-lt"/>
                <a:ea typeface="+mn-ea"/>
                <a:cs typeface="+mn-cs"/>
              </a:rPr>
              <a:t>Los </a:t>
            </a:r>
            <a:r>
              <a:rPr lang="en-US" sz="1500" dirty="0" err="1">
                <a:latin typeface="+mn-lt"/>
                <a:ea typeface="+mn-ea"/>
                <a:cs typeface="+mn-cs"/>
              </a:rPr>
              <a:t>estudiantes</a:t>
            </a:r>
            <a:r>
              <a:rPr lang="en-US" sz="1500" dirty="0">
                <a:latin typeface="+mn-lt"/>
                <a:ea typeface="+mn-ea"/>
                <a:cs typeface="+mn-cs"/>
              </a:rPr>
              <a:t>, </a:t>
            </a:r>
            <a:r>
              <a:rPr lang="en-US" sz="1500" dirty="0" err="1">
                <a:latin typeface="+mn-lt"/>
                <a:ea typeface="+mn-ea"/>
                <a:cs typeface="+mn-cs"/>
              </a:rPr>
              <a:t>docentes</a:t>
            </a:r>
            <a:r>
              <a:rPr lang="en-US" sz="1500" dirty="0">
                <a:latin typeface="+mn-lt"/>
                <a:ea typeface="+mn-ea"/>
                <a:cs typeface="+mn-cs"/>
              </a:rPr>
              <a:t>  y </a:t>
            </a:r>
            <a:r>
              <a:rPr lang="en-US" sz="1500" dirty="0" err="1">
                <a:latin typeface="+mn-lt"/>
                <a:ea typeface="+mn-ea"/>
                <a:cs typeface="+mn-cs"/>
              </a:rPr>
              <a:t>equipo</a:t>
            </a:r>
            <a:r>
              <a:rPr lang="en-US" sz="1500" dirty="0">
                <a:latin typeface="+mn-lt"/>
                <a:ea typeface="+mn-ea"/>
                <a:cs typeface="+mn-cs"/>
              </a:rPr>
              <a:t> de </a:t>
            </a:r>
            <a:r>
              <a:rPr lang="en-US" sz="1500" dirty="0" err="1">
                <a:latin typeface="+mn-lt"/>
                <a:ea typeface="+mn-ea"/>
                <a:cs typeface="+mn-cs"/>
              </a:rPr>
              <a:t>gestión</a:t>
            </a:r>
            <a:r>
              <a:rPr lang="en-US" sz="1500" dirty="0">
                <a:latin typeface="+mn-lt"/>
                <a:ea typeface="+mn-ea"/>
                <a:cs typeface="+mn-cs"/>
              </a:rPr>
              <a:t> del Nivel </a:t>
            </a:r>
            <a:r>
              <a:rPr lang="en-US" sz="1500" dirty="0" err="1">
                <a:latin typeface="+mn-lt"/>
                <a:ea typeface="+mn-ea"/>
                <a:cs typeface="+mn-cs"/>
              </a:rPr>
              <a:t>Primario</a:t>
            </a:r>
            <a:r>
              <a:rPr lang="en-US" sz="1500" dirty="0">
                <a:latin typeface="+mn-lt"/>
                <a:ea typeface="+mn-ea"/>
                <a:cs typeface="+mn-cs"/>
              </a:rPr>
              <a:t>, tanto del sector </a:t>
            </a:r>
            <a:r>
              <a:rPr lang="en-US" sz="1500" dirty="0" err="1">
                <a:latin typeface="+mn-lt"/>
                <a:ea typeface="+mn-ea"/>
                <a:cs typeface="+mn-cs"/>
              </a:rPr>
              <a:t>público</a:t>
            </a:r>
            <a:r>
              <a:rPr lang="en-US" sz="1500" dirty="0">
                <a:latin typeface="+mn-lt"/>
                <a:ea typeface="+mn-ea"/>
                <a:cs typeface="+mn-cs"/>
              </a:rPr>
              <a:t> </a:t>
            </a:r>
            <a:r>
              <a:rPr lang="en-US" sz="1500" dirty="0" err="1">
                <a:latin typeface="+mn-lt"/>
                <a:ea typeface="+mn-ea"/>
                <a:cs typeface="+mn-cs"/>
              </a:rPr>
              <a:t>como</a:t>
            </a:r>
            <a:r>
              <a:rPr lang="en-US" sz="1500" dirty="0">
                <a:latin typeface="+mn-lt"/>
                <a:ea typeface="+mn-ea"/>
                <a:cs typeface="+mn-cs"/>
              </a:rPr>
              <a:t> privado, </a:t>
            </a:r>
            <a:r>
              <a:rPr lang="en-US" sz="1500" dirty="0" err="1">
                <a:latin typeface="+mn-lt"/>
                <a:ea typeface="+mn-ea"/>
                <a:cs typeface="+mn-cs"/>
              </a:rPr>
              <a:t>equipo</a:t>
            </a:r>
            <a:r>
              <a:rPr lang="en-US" sz="1500" dirty="0">
                <a:latin typeface="+mn-lt"/>
                <a:ea typeface="+mn-ea"/>
                <a:cs typeface="+mn-cs"/>
              </a:rPr>
              <a:t> </a:t>
            </a:r>
            <a:r>
              <a:rPr lang="en-US" sz="1500" dirty="0" err="1">
                <a:latin typeface="+mn-lt"/>
                <a:ea typeface="+mn-ea"/>
                <a:cs typeface="+mn-cs"/>
              </a:rPr>
              <a:t>técnico</a:t>
            </a:r>
            <a:r>
              <a:rPr lang="en-US" sz="1500" dirty="0">
                <a:latin typeface="+mn-lt"/>
                <a:ea typeface="+mn-ea"/>
                <a:cs typeface="+mn-cs"/>
              </a:rPr>
              <a:t> </a:t>
            </a:r>
            <a:r>
              <a:rPr lang="en-US" sz="1500" dirty="0" err="1">
                <a:latin typeface="+mn-lt"/>
                <a:ea typeface="+mn-ea"/>
                <a:cs typeface="+mn-cs"/>
              </a:rPr>
              <a:t>distrital</a:t>
            </a:r>
            <a:r>
              <a:rPr lang="en-US" sz="1500" dirty="0">
                <a:latin typeface="+mn-lt"/>
                <a:ea typeface="+mn-ea"/>
                <a:cs typeface="+mn-cs"/>
              </a:rPr>
              <a:t> y </a:t>
            </a:r>
            <a:r>
              <a:rPr lang="en-US" sz="1500" dirty="0" err="1">
                <a:latin typeface="+mn-lt"/>
                <a:ea typeface="+mn-ea"/>
                <a:cs typeface="+mn-cs"/>
              </a:rPr>
              <a:t>administrativo</a:t>
            </a:r>
            <a:r>
              <a:rPr lang="en-US" sz="1500" dirty="0">
                <a:latin typeface="+mn-lt"/>
                <a:ea typeface="+mn-ea"/>
                <a:cs typeface="+mn-cs"/>
              </a:rPr>
              <a:t> de la </a:t>
            </a:r>
            <a:r>
              <a:rPr lang="en-US" sz="1500" dirty="0" err="1">
                <a:latin typeface="+mn-lt"/>
                <a:ea typeface="+mn-ea"/>
                <a:cs typeface="+mn-cs"/>
              </a:rPr>
              <a:t>jurisdicción</a:t>
            </a:r>
            <a:r>
              <a:rPr lang="en-US" sz="1500" dirty="0">
                <a:latin typeface="+mn-lt"/>
                <a:ea typeface="+mn-ea"/>
                <a:cs typeface="+mn-cs"/>
              </a:rPr>
              <a:t> 08-08. </a:t>
            </a:r>
            <a:br>
              <a:rPr lang="en-US" sz="1500" dirty="0">
                <a:latin typeface="+mn-lt"/>
                <a:ea typeface="+mn-ea"/>
                <a:cs typeface="+mn-cs"/>
              </a:rPr>
            </a:br>
            <a:r>
              <a:rPr lang="en-US" sz="1500" b="1" dirty="0">
                <a:latin typeface="+mn-lt"/>
                <a:ea typeface="+mn-ea"/>
                <a:cs typeface="+mn-cs"/>
              </a:rPr>
              <a:t> VI. </a:t>
            </a:r>
            <a:r>
              <a:rPr lang="en-US" sz="1500" b="1" dirty="0" err="1">
                <a:latin typeface="+mn-lt"/>
                <a:ea typeface="+mn-ea"/>
                <a:cs typeface="+mn-cs"/>
              </a:rPr>
              <a:t>Colaboradores</a:t>
            </a:r>
            <a:r>
              <a:rPr lang="en-US" sz="1500" b="1" dirty="0">
                <a:latin typeface="+mn-lt"/>
                <a:ea typeface="+mn-ea"/>
                <a:cs typeface="+mn-cs"/>
              </a:rPr>
              <a:t>: </a:t>
            </a:r>
            <a:r>
              <a:rPr lang="en-US" sz="1500" dirty="0" err="1">
                <a:latin typeface="+mn-lt"/>
                <a:ea typeface="+mn-ea"/>
                <a:cs typeface="+mn-cs"/>
              </a:rPr>
              <a:t>Lingüistas</a:t>
            </a:r>
            <a:r>
              <a:rPr lang="en-US" sz="1500" dirty="0">
                <a:latin typeface="+mn-lt"/>
                <a:ea typeface="+mn-ea"/>
                <a:cs typeface="+mn-cs"/>
              </a:rPr>
              <a:t>, </a:t>
            </a:r>
            <a:r>
              <a:rPr lang="en-US" sz="1500" dirty="0" err="1">
                <a:latin typeface="+mn-lt"/>
                <a:ea typeface="+mn-ea"/>
                <a:cs typeface="+mn-cs"/>
              </a:rPr>
              <a:t>expertos</a:t>
            </a:r>
            <a:r>
              <a:rPr lang="en-US" sz="1500" dirty="0">
                <a:latin typeface="+mn-lt"/>
                <a:ea typeface="+mn-ea"/>
                <a:cs typeface="+mn-cs"/>
              </a:rPr>
              <a:t> </a:t>
            </a:r>
            <a:r>
              <a:rPr lang="en-US" sz="1500" dirty="0" err="1">
                <a:latin typeface="+mn-lt"/>
                <a:ea typeface="+mn-ea"/>
                <a:cs typeface="+mn-cs"/>
              </a:rPr>
              <a:t>en</a:t>
            </a:r>
            <a:r>
              <a:rPr lang="en-US" sz="1500" dirty="0">
                <a:latin typeface="+mn-lt"/>
                <a:ea typeface="+mn-ea"/>
                <a:cs typeface="+mn-cs"/>
              </a:rPr>
              <a:t> el </a:t>
            </a:r>
            <a:r>
              <a:rPr lang="en-US" sz="1500" dirty="0" err="1">
                <a:latin typeface="+mn-lt"/>
                <a:ea typeface="+mn-ea"/>
                <a:cs typeface="+mn-cs"/>
              </a:rPr>
              <a:t>Currículo</a:t>
            </a:r>
            <a:r>
              <a:rPr lang="en-US" sz="1500" dirty="0">
                <a:latin typeface="+mn-lt"/>
                <a:ea typeface="+mn-ea"/>
                <a:cs typeface="+mn-cs"/>
              </a:rPr>
              <a:t> </a:t>
            </a:r>
            <a:r>
              <a:rPr lang="en-US" sz="1500" dirty="0" err="1">
                <a:latin typeface="+mn-lt"/>
                <a:ea typeface="+mn-ea"/>
                <a:cs typeface="+mn-cs"/>
              </a:rPr>
              <a:t>Dominicano</a:t>
            </a:r>
            <a:r>
              <a:rPr lang="en-US" sz="1500" dirty="0">
                <a:latin typeface="+mn-lt"/>
                <a:ea typeface="+mn-ea"/>
                <a:cs typeface="+mn-cs"/>
              </a:rPr>
              <a:t> y </a:t>
            </a:r>
            <a:r>
              <a:rPr lang="en-US" sz="1500" dirty="0" err="1">
                <a:latin typeface="+mn-lt"/>
                <a:ea typeface="+mn-ea"/>
                <a:cs typeface="+mn-cs"/>
              </a:rPr>
              <a:t>en</a:t>
            </a:r>
            <a:r>
              <a:rPr lang="en-US" sz="1500" dirty="0">
                <a:latin typeface="+mn-lt"/>
                <a:ea typeface="+mn-ea"/>
                <a:cs typeface="+mn-cs"/>
              </a:rPr>
              <a:t> el </a:t>
            </a:r>
            <a:r>
              <a:rPr lang="en-US" sz="1500" dirty="0" err="1">
                <a:latin typeface="+mn-lt"/>
                <a:ea typeface="+mn-ea"/>
                <a:cs typeface="+mn-cs"/>
              </a:rPr>
              <a:t>Modelo</a:t>
            </a:r>
            <a:r>
              <a:rPr lang="en-US" sz="1500" dirty="0">
                <a:latin typeface="+mn-lt"/>
                <a:ea typeface="+mn-ea"/>
                <a:cs typeface="+mn-cs"/>
              </a:rPr>
              <a:t> </a:t>
            </a:r>
            <a:r>
              <a:rPr lang="en-US" sz="1500" dirty="0" err="1">
                <a:latin typeface="+mn-lt"/>
                <a:ea typeface="+mn-ea"/>
                <a:cs typeface="+mn-cs"/>
              </a:rPr>
              <a:t>Pedagógico</a:t>
            </a:r>
            <a:r>
              <a:rPr lang="en-US" sz="1500" dirty="0">
                <a:latin typeface="+mn-lt"/>
                <a:ea typeface="+mn-ea"/>
                <a:cs typeface="+mn-cs"/>
              </a:rPr>
              <a:t> del Nivel </a:t>
            </a:r>
            <a:r>
              <a:rPr lang="en-US" sz="1500" dirty="0" err="1">
                <a:latin typeface="+mn-lt"/>
                <a:ea typeface="+mn-ea"/>
                <a:cs typeface="+mn-cs"/>
              </a:rPr>
              <a:t>Primario</a:t>
            </a:r>
            <a:r>
              <a:rPr lang="en-US" sz="1500" dirty="0">
                <a:latin typeface="+mn-lt"/>
                <a:ea typeface="+mn-ea"/>
                <a:cs typeface="+mn-cs"/>
              </a:rPr>
              <a:t>: Director Regional de </a:t>
            </a:r>
            <a:r>
              <a:rPr lang="en-US" sz="1500" dirty="0" err="1">
                <a:latin typeface="+mn-lt"/>
                <a:ea typeface="+mn-ea"/>
                <a:cs typeface="+mn-cs"/>
              </a:rPr>
              <a:t>Educación</a:t>
            </a:r>
            <a:r>
              <a:rPr lang="en-US" sz="1500" dirty="0">
                <a:latin typeface="+mn-lt"/>
                <a:ea typeface="+mn-ea"/>
                <a:cs typeface="+mn-cs"/>
              </a:rPr>
              <a:t> 08, </a:t>
            </a:r>
            <a:r>
              <a:rPr lang="en-US" sz="1500" dirty="0" err="1">
                <a:latin typeface="+mn-lt"/>
                <a:ea typeface="+mn-ea"/>
                <a:cs typeface="+mn-cs"/>
              </a:rPr>
              <a:t>Directora</a:t>
            </a:r>
            <a:r>
              <a:rPr lang="en-US" sz="1500" dirty="0">
                <a:latin typeface="+mn-lt"/>
                <a:ea typeface="+mn-ea"/>
                <a:cs typeface="+mn-cs"/>
              </a:rPr>
              <a:t> </a:t>
            </a:r>
            <a:r>
              <a:rPr lang="en-US" sz="1500" dirty="0" err="1">
                <a:latin typeface="+mn-lt"/>
                <a:ea typeface="+mn-ea"/>
                <a:cs typeface="+mn-cs"/>
              </a:rPr>
              <a:t>Distrital</a:t>
            </a:r>
            <a:r>
              <a:rPr lang="en-US" sz="1500" dirty="0">
                <a:latin typeface="+mn-lt"/>
                <a:ea typeface="+mn-ea"/>
                <a:cs typeface="+mn-cs"/>
              </a:rPr>
              <a:t> 08-04, </a:t>
            </a:r>
            <a:r>
              <a:rPr lang="en-US" sz="1500" dirty="0" err="1">
                <a:latin typeface="+mn-lt"/>
                <a:ea typeface="+mn-ea"/>
                <a:cs typeface="+mn-cs"/>
              </a:rPr>
              <a:t>técnicos</a:t>
            </a:r>
            <a:r>
              <a:rPr lang="en-US" sz="1500" dirty="0">
                <a:latin typeface="+mn-lt"/>
                <a:ea typeface="+mn-ea"/>
                <a:cs typeface="+mn-cs"/>
              </a:rPr>
              <a:t> </a:t>
            </a:r>
            <a:r>
              <a:rPr lang="en-US" sz="1500" dirty="0" err="1">
                <a:latin typeface="+mn-lt"/>
                <a:ea typeface="+mn-ea"/>
                <a:cs typeface="+mn-cs"/>
              </a:rPr>
              <a:t>regionales</a:t>
            </a:r>
            <a:r>
              <a:rPr lang="en-US" sz="1500" dirty="0">
                <a:latin typeface="+mn-lt"/>
                <a:ea typeface="+mn-ea"/>
                <a:cs typeface="+mn-cs"/>
              </a:rPr>
              <a:t> y </a:t>
            </a:r>
            <a:r>
              <a:rPr lang="en-US" sz="1500" dirty="0" err="1">
                <a:latin typeface="+mn-lt"/>
                <a:ea typeface="+mn-ea"/>
                <a:cs typeface="+mn-cs"/>
              </a:rPr>
              <a:t>distritales</a:t>
            </a:r>
            <a:r>
              <a:rPr lang="en-US" sz="1500" dirty="0">
                <a:latin typeface="+mn-lt"/>
                <a:ea typeface="+mn-ea"/>
                <a:cs typeface="+mn-cs"/>
              </a:rPr>
              <a:t> del </a:t>
            </a:r>
            <a:r>
              <a:rPr lang="en-US" sz="1500" dirty="0" err="1">
                <a:latin typeface="+mn-lt"/>
                <a:ea typeface="+mn-ea"/>
                <a:cs typeface="+mn-cs"/>
              </a:rPr>
              <a:t>área</a:t>
            </a:r>
            <a:r>
              <a:rPr lang="en-US" sz="1500" dirty="0">
                <a:latin typeface="+mn-lt"/>
                <a:ea typeface="+mn-ea"/>
                <a:cs typeface="+mn-cs"/>
              </a:rPr>
              <a:t> de </a:t>
            </a:r>
            <a:r>
              <a:rPr lang="en-US" sz="1500" dirty="0" err="1">
                <a:latin typeface="+mn-lt"/>
                <a:ea typeface="+mn-ea"/>
                <a:cs typeface="+mn-cs"/>
              </a:rPr>
              <a:t>Lengua</a:t>
            </a:r>
            <a:r>
              <a:rPr lang="en-US" sz="1500" dirty="0">
                <a:latin typeface="+mn-lt"/>
                <a:ea typeface="+mn-ea"/>
                <a:cs typeface="+mn-cs"/>
              </a:rPr>
              <a:t> Española y del Nivel </a:t>
            </a:r>
            <a:r>
              <a:rPr lang="en-US" sz="1500" dirty="0" err="1">
                <a:latin typeface="+mn-lt"/>
                <a:ea typeface="+mn-ea"/>
                <a:cs typeface="+mn-cs"/>
              </a:rPr>
              <a:t>Primario</a:t>
            </a:r>
            <a:r>
              <a:rPr lang="en-US" sz="1500" dirty="0">
                <a:latin typeface="+mn-lt"/>
                <a:ea typeface="+mn-ea"/>
                <a:cs typeface="+mn-cs"/>
              </a:rPr>
              <a:t>, </a:t>
            </a:r>
            <a:r>
              <a:rPr lang="en-US" sz="1500" dirty="0" err="1">
                <a:latin typeface="+mn-lt"/>
                <a:ea typeface="+mn-ea"/>
                <a:cs typeface="+mn-cs"/>
              </a:rPr>
              <a:t>docentes</a:t>
            </a:r>
            <a:r>
              <a:rPr lang="en-US" sz="1500" dirty="0">
                <a:latin typeface="+mn-lt"/>
                <a:ea typeface="+mn-ea"/>
                <a:cs typeface="+mn-cs"/>
              </a:rPr>
              <a:t> del </a:t>
            </a:r>
            <a:r>
              <a:rPr lang="en-US" sz="1500" dirty="0" err="1">
                <a:latin typeface="+mn-lt"/>
                <a:ea typeface="+mn-ea"/>
                <a:cs typeface="+mn-cs"/>
              </a:rPr>
              <a:t>área</a:t>
            </a:r>
            <a:r>
              <a:rPr lang="en-US" sz="1500" dirty="0">
                <a:latin typeface="+mn-lt"/>
                <a:ea typeface="+mn-ea"/>
                <a:cs typeface="+mn-cs"/>
              </a:rPr>
              <a:t> de </a:t>
            </a:r>
            <a:r>
              <a:rPr lang="en-US" sz="1500" dirty="0" err="1">
                <a:latin typeface="+mn-lt"/>
                <a:ea typeface="+mn-ea"/>
                <a:cs typeface="+mn-cs"/>
              </a:rPr>
              <a:t>Lengua</a:t>
            </a:r>
            <a:r>
              <a:rPr lang="en-US" sz="1500" dirty="0">
                <a:latin typeface="+mn-lt"/>
                <a:ea typeface="+mn-ea"/>
                <a:cs typeface="+mn-cs"/>
              </a:rPr>
              <a:t> Española de </a:t>
            </a:r>
            <a:r>
              <a:rPr lang="en-US" sz="1500" dirty="0" err="1">
                <a:latin typeface="+mn-lt"/>
                <a:ea typeface="+mn-ea"/>
                <a:cs typeface="+mn-cs"/>
              </a:rPr>
              <a:t>distintas</a:t>
            </a:r>
            <a:r>
              <a:rPr lang="en-US" sz="1500" dirty="0">
                <a:latin typeface="+mn-lt"/>
                <a:ea typeface="+mn-ea"/>
                <a:cs typeface="+mn-cs"/>
              </a:rPr>
              <a:t> </a:t>
            </a:r>
            <a:r>
              <a:rPr lang="en-US" sz="1500" dirty="0" err="1">
                <a:latin typeface="+mn-lt"/>
                <a:ea typeface="+mn-ea"/>
                <a:cs typeface="+mn-cs"/>
              </a:rPr>
              <a:t>universidades</a:t>
            </a:r>
            <a:r>
              <a:rPr lang="en-US" sz="1500" dirty="0">
                <a:latin typeface="+mn-lt"/>
                <a:ea typeface="+mn-ea"/>
                <a:cs typeface="+mn-cs"/>
              </a:rPr>
              <a:t> (ISFODOSU, PUCMM, UAPA).</a:t>
            </a:r>
            <a:endParaRPr lang="en-US" sz="1500" b="1" dirty="0">
              <a:latin typeface="+mn-lt"/>
              <a:ea typeface="+mn-ea"/>
              <a:cs typeface="+mn-cs"/>
            </a:endParaRPr>
          </a:p>
        </p:txBody>
      </p:sp>
      <p:sp>
        <p:nvSpPr>
          <p:cNvPr id="5125" name="Marcador de contenido 2">
            <a:extLst>
              <a:ext uri="{FF2B5EF4-FFF2-40B4-BE49-F238E27FC236}">
                <a16:creationId xmlns:a16="http://schemas.microsoft.com/office/drawing/2014/main" id="{BEE3E80E-C846-4BAE-A2A1-36874BBD91D2}"/>
              </a:ext>
            </a:extLst>
          </p:cNvPr>
          <p:cNvSpPr txBox="1">
            <a:spLocks noChangeArrowheads="1"/>
          </p:cNvSpPr>
          <p:nvPr/>
        </p:nvSpPr>
        <p:spPr bwMode="auto">
          <a:xfrm>
            <a:off x="4008438" y="2093913"/>
            <a:ext cx="42830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600" b="1">
              <a:latin typeface="Bodoni MT Black" panose="02070A03080606020203" pitchFamily="18" charset="0"/>
            </a:endParaRPr>
          </a:p>
        </p:txBody>
      </p:sp>
      <p:sp>
        <p:nvSpPr>
          <p:cNvPr id="5126" name="Marcador de contenido 2">
            <a:extLst>
              <a:ext uri="{FF2B5EF4-FFF2-40B4-BE49-F238E27FC236}">
                <a16:creationId xmlns:a16="http://schemas.microsoft.com/office/drawing/2014/main" id="{EEF9EBF8-26B3-4AA3-9D79-74298CC2BB97}"/>
              </a:ext>
            </a:extLst>
          </p:cNvPr>
          <p:cNvSpPr txBox="1">
            <a:spLocks noChangeArrowheads="1"/>
          </p:cNvSpPr>
          <p:nvPr/>
        </p:nvSpPr>
        <p:spPr bwMode="auto">
          <a:xfrm>
            <a:off x="2446338" y="3740150"/>
            <a:ext cx="74072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700" b="1">
              <a:latin typeface="Gill Sans MT" panose="020B0502020104020203" pitchFamily="34" charset="0"/>
            </a:endParaRPr>
          </a:p>
        </p:txBody>
      </p:sp>
      <p:sp>
        <p:nvSpPr>
          <p:cNvPr id="13" name="Marcador de contenido 2">
            <a:extLst>
              <a:ext uri="{FF2B5EF4-FFF2-40B4-BE49-F238E27FC236}">
                <a16:creationId xmlns:a16="http://schemas.microsoft.com/office/drawing/2014/main" id="{7ABEAC3C-A3EC-468C-B6B7-78FD2A83BA00}"/>
              </a:ext>
            </a:extLst>
          </p:cNvPr>
          <p:cNvSpPr txBox="1">
            <a:spLocks/>
          </p:cNvSpPr>
          <p:nvPr/>
        </p:nvSpPr>
        <p:spPr>
          <a:xfrm>
            <a:off x="-460375" y="-657225"/>
            <a:ext cx="8116888" cy="436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800" b="1" cap="all" dirty="0">
              <a:latin typeface="Gill Sans MT" panose="020B05020201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a:extLst>
              <a:ext uri="{FF2B5EF4-FFF2-40B4-BE49-F238E27FC236}">
                <a16:creationId xmlns:a16="http://schemas.microsoft.com/office/drawing/2014/main" id="{94CEFF76-8D80-4ADF-95E1-4C168A12B777}"/>
              </a:ext>
            </a:extLst>
          </p:cNvPr>
          <p:cNvSpPr txBox="1">
            <a:spLocks/>
          </p:cNvSpPr>
          <p:nvPr/>
        </p:nvSpPr>
        <p:spPr>
          <a:xfrm>
            <a:off x="2092325" y="1620838"/>
            <a:ext cx="8116888" cy="436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800" b="1" cap="all" dirty="0">
              <a:latin typeface="Gill Sans MT" panose="020B0502020104020203" pitchFamily="34" charset="0"/>
            </a:endParaRPr>
          </a:p>
        </p:txBody>
      </p:sp>
      <p:sp>
        <p:nvSpPr>
          <p:cNvPr id="6147" name="Marcador de contenido 2">
            <a:extLst>
              <a:ext uri="{FF2B5EF4-FFF2-40B4-BE49-F238E27FC236}">
                <a16:creationId xmlns:a16="http://schemas.microsoft.com/office/drawing/2014/main" id="{0E66855B-C572-485F-BB16-7CA23082A9B3}"/>
              </a:ext>
            </a:extLst>
          </p:cNvPr>
          <p:cNvSpPr txBox="1">
            <a:spLocks noChangeArrowheads="1"/>
          </p:cNvSpPr>
          <p:nvPr/>
        </p:nvSpPr>
        <p:spPr bwMode="auto">
          <a:xfrm>
            <a:off x="4008438" y="2093913"/>
            <a:ext cx="42830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600" b="1">
              <a:latin typeface="Bodoni MT Black" panose="02070A03080606020203" pitchFamily="18" charset="0"/>
            </a:endParaRPr>
          </a:p>
        </p:txBody>
      </p:sp>
      <p:sp>
        <p:nvSpPr>
          <p:cNvPr id="6148" name="Marcador de contenido 2">
            <a:extLst>
              <a:ext uri="{FF2B5EF4-FFF2-40B4-BE49-F238E27FC236}">
                <a16:creationId xmlns:a16="http://schemas.microsoft.com/office/drawing/2014/main" id="{AB3D5012-EA4F-4CAC-AA0C-37E32BA818C6}"/>
              </a:ext>
            </a:extLst>
          </p:cNvPr>
          <p:cNvSpPr txBox="1">
            <a:spLocks noChangeArrowheads="1"/>
          </p:cNvSpPr>
          <p:nvPr/>
        </p:nvSpPr>
        <p:spPr bwMode="auto">
          <a:xfrm>
            <a:off x="2392363" y="2590800"/>
            <a:ext cx="74072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s-DO" altLang="es-ES" sz="3600" b="1" u="sng">
                <a:latin typeface="Brock Script"/>
              </a:rPr>
              <a:t> </a:t>
            </a:r>
            <a:endParaRPr lang="es-DO" altLang="es-ES" sz="3600" b="1" u="sng">
              <a:latin typeface="Gill Sans MT" panose="020B0502020104020203" pitchFamily="34" charset="0"/>
            </a:endParaRPr>
          </a:p>
        </p:txBody>
      </p:sp>
      <p:sp>
        <p:nvSpPr>
          <p:cNvPr id="6149" name="Marcador de contenido 2">
            <a:extLst>
              <a:ext uri="{FF2B5EF4-FFF2-40B4-BE49-F238E27FC236}">
                <a16:creationId xmlns:a16="http://schemas.microsoft.com/office/drawing/2014/main" id="{D6127425-74AA-424E-952B-6D7BD13B5FD3}"/>
              </a:ext>
            </a:extLst>
          </p:cNvPr>
          <p:cNvSpPr txBox="1">
            <a:spLocks noChangeArrowheads="1"/>
          </p:cNvSpPr>
          <p:nvPr/>
        </p:nvSpPr>
        <p:spPr bwMode="auto">
          <a:xfrm>
            <a:off x="2446338" y="3740150"/>
            <a:ext cx="74072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700" b="1">
              <a:latin typeface="Gill Sans MT" panose="020B0502020104020203" pitchFamily="34" charset="0"/>
            </a:endParaRPr>
          </a:p>
        </p:txBody>
      </p:sp>
      <p:sp>
        <p:nvSpPr>
          <p:cNvPr id="17" name="Marcador de contenido 2">
            <a:extLst>
              <a:ext uri="{FF2B5EF4-FFF2-40B4-BE49-F238E27FC236}">
                <a16:creationId xmlns:a16="http://schemas.microsoft.com/office/drawing/2014/main" id="{7DBE6901-CB0D-4549-84BD-E8082A1EAECD}"/>
              </a:ext>
            </a:extLst>
          </p:cNvPr>
          <p:cNvSpPr txBox="1">
            <a:spLocks/>
          </p:cNvSpPr>
          <p:nvPr/>
        </p:nvSpPr>
        <p:spPr>
          <a:xfrm>
            <a:off x="1828800" y="1216025"/>
            <a:ext cx="8380413" cy="47609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400" cap="all" dirty="0">
              <a:latin typeface="Gill Sans MT" panose="020B0502020104020203" pitchFamily="34" charset="0"/>
            </a:endParaRPr>
          </a:p>
          <a:p>
            <a:pPr marL="0" indent="0" algn="just" fontAlgn="auto">
              <a:lnSpc>
                <a:spcPct val="110000"/>
              </a:lnSpc>
              <a:spcBef>
                <a:spcPts val="0"/>
              </a:spcBef>
              <a:spcAft>
                <a:spcPts val="0"/>
              </a:spcAft>
              <a:buFont typeface="Arial" panose="020B0604020202020204" pitchFamily="34" charset="0"/>
              <a:buNone/>
              <a:defRPr/>
            </a:pPr>
            <a:endParaRPr lang="es-DO" sz="3200" b="1" dirty="0">
              <a:latin typeface="Gill Sans MT" panose="020B0502020104020203" pitchFamily="34" charset="0"/>
            </a:endParaRPr>
          </a:p>
        </p:txBody>
      </p:sp>
      <p:sp>
        <p:nvSpPr>
          <p:cNvPr id="6151" name="Marcador de contenido 2">
            <a:extLst>
              <a:ext uri="{FF2B5EF4-FFF2-40B4-BE49-F238E27FC236}">
                <a16:creationId xmlns:a16="http://schemas.microsoft.com/office/drawing/2014/main" id="{CBEA5E69-AF45-45F9-97F5-09D6F2B5CEC1}"/>
              </a:ext>
            </a:extLst>
          </p:cNvPr>
          <p:cNvSpPr txBox="1">
            <a:spLocks noChangeArrowheads="1"/>
          </p:cNvSpPr>
          <p:nvPr/>
        </p:nvSpPr>
        <p:spPr bwMode="auto">
          <a:xfrm>
            <a:off x="2009775" y="3228975"/>
            <a:ext cx="811688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s-DO" altLang="es-ES" sz="1800"/>
              <a:t> </a:t>
            </a:r>
            <a:r>
              <a:rPr lang="es-DO" altLang="es-ES" sz="1800" b="1">
                <a:latin typeface="Gill Sans MT" panose="020B0502020104020203" pitchFamily="34" charset="0"/>
              </a:rPr>
              <a:t> </a:t>
            </a:r>
          </a:p>
        </p:txBody>
      </p:sp>
      <p:graphicFrame>
        <p:nvGraphicFramePr>
          <p:cNvPr id="4" name="Diagram 3">
            <a:extLst>
              <a:ext uri="{FF2B5EF4-FFF2-40B4-BE49-F238E27FC236}">
                <a16:creationId xmlns:a16="http://schemas.microsoft.com/office/drawing/2014/main" id="{921D5A61-E6EF-41E1-9262-C052CFDB206F}"/>
              </a:ext>
            </a:extLst>
          </p:cNvPr>
          <p:cNvGraphicFramePr/>
          <p:nvPr/>
        </p:nvGraphicFramePr>
        <p:xfrm>
          <a:off x="1506540" y="305341"/>
          <a:ext cx="9287284" cy="5202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53" name="Título 1">
            <a:extLst>
              <a:ext uri="{FF2B5EF4-FFF2-40B4-BE49-F238E27FC236}">
                <a16:creationId xmlns:a16="http://schemas.microsoft.com/office/drawing/2014/main" id="{60DE32D2-4E98-4A29-AD05-949C18E4EACD}"/>
              </a:ext>
            </a:extLst>
          </p:cNvPr>
          <p:cNvSpPr>
            <a:spLocks noGrp="1" noChangeArrowheads="1"/>
          </p:cNvSpPr>
          <p:nvPr>
            <p:ph type="title"/>
          </p:nvPr>
        </p:nvSpPr>
        <p:spPr>
          <a:xfrm>
            <a:off x="1143000" y="147638"/>
            <a:ext cx="10515600" cy="809625"/>
          </a:xfrm>
        </p:spPr>
        <p:txBody>
          <a:bodyPr/>
          <a:lstStyle/>
          <a:p>
            <a:pPr algn="ctr"/>
            <a:r>
              <a:rPr lang="es-ES" altLang="es-ES" sz="2000" b="1"/>
              <a:t>Fases del proyecto de Innovación:  Libro Sueños de Colores en Papel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1C15BC-68DE-4E64-AB1D-33333BA0DB87}"/>
              </a:ext>
            </a:extLst>
          </p:cNvPr>
          <p:cNvSpPr>
            <a:spLocks noGrp="1"/>
          </p:cNvSpPr>
          <p:nvPr>
            <p:ph type="title"/>
          </p:nvPr>
        </p:nvSpPr>
        <p:spPr>
          <a:xfrm>
            <a:off x="739775" y="379413"/>
            <a:ext cx="10515600" cy="625475"/>
          </a:xfrm>
        </p:spPr>
        <p:txBody>
          <a:bodyPr rtlCol="0">
            <a:normAutofit fontScale="90000"/>
          </a:bodyPr>
          <a:lstStyle/>
          <a:p>
            <a:pPr algn="ctr" fontAlgn="auto">
              <a:spcAft>
                <a:spcPts val="0"/>
              </a:spcAft>
              <a:defRPr/>
            </a:pPr>
            <a:r>
              <a:rPr lang="es-MX" b="1" dirty="0">
                <a:latin typeface="Gill Sans MT" panose="020B0502020104020203" pitchFamily="34" charset="0"/>
              </a:rPr>
              <a:t>Diagnóstico y Capacitación </a:t>
            </a:r>
            <a:r>
              <a:rPr lang="es-MX" dirty="0">
                <a:latin typeface="Gill Sans MT" panose="020B0502020104020203" pitchFamily="34" charset="0"/>
              </a:rPr>
              <a:t> </a:t>
            </a:r>
            <a:endParaRPr lang="es-DO" dirty="0">
              <a:latin typeface="Gill Sans MT" panose="020B0502020104020203" pitchFamily="34" charset="0"/>
            </a:endParaRPr>
          </a:p>
        </p:txBody>
      </p:sp>
      <p:sp>
        <p:nvSpPr>
          <p:cNvPr id="10" name="Marcador de contenido 9">
            <a:extLst>
              <a:ext uri="{FF2B5EF4-FFF2-40B4-BE49-F238E27FC236}">
                <a16:creationId xmlns:a16="http://schemas.microsoft.com/office/drawing/2014/main" id="{CCE64B0E-CDA2-40D6-BF42-9C8B41644259}"/>
              </a:ext>
            </a:extLst>
          </p:cNvPr>
          <p:cNvSpPr>
            <a:spLocks noGrp="1"/>
          </p:cNvSpPr>
          <p:nvPr>
            <p:ph sz="half" idx="2"/>
          </p:nvPr>
        </p:nvSpPr>
        <p:spPr>
          <a:xfrm>
            <a:off x="839788" y="1422400"/>
            <a:ext cx="5157787" cy="461963"/>
          </a:xfrm>
        </p:spPr>
        <p:txBody>
          <a:bodyPr rtlCol="0">
            <a:normAutofit fontScale="47500" lnSpcReduction="20000"/>
          </a:bodyPr>
          <a:lstStyle/>
          <a:p>
            <a:pPr marL="0" indent="0" fontAlgn="auto">
              <a:spcAft>
                <a:spcPts val="0"/>
              </a:spcAft>
              <a:buFont typeface="Arial" panose="020B0604020202020204" pitchFamily="34" charset="0"/>
              <a:buNone/>
              <a:defRPr/>
            </a:pPr>
            <a:r>
              <a:rPr lang="es-ES" dirty="0"/>
              <a:t>1- Evaluación Diagnóstica Nacional de 3er. Grado 2017</a:t>
            </a:r>
          </a:p>
        </p:txBody>
      </p:sp>
      <p:sp>
        <p:nvSpPr>
          <p:cNvPr id="7172" name="Marcador de texto 10">
            <a:extLst>
              <a:ext uri="{FF2B5EF4-FFF2-40B4-BE49-F238E27FC236}">
                <a16:creationId xmlns:a16="http://schemas.microsoft.com/office/drawing/2014/main" id="{C590D1F2-8E7C-442B-99FE-91A60E0ADF81}"/>
              </a:ext>
            </a:extLst>
          </p:cNvPr>
          <p:cNvSpPr>
            <a:spLocks noGrp="1" noChangeArrowheads="1"/>
          </p:cNvSpPr>
          <p:nvPr>
            <p:ph type="body" sz="quarter" idx="3"/>
          </p:nvPr>
        </p:nvSpPr>
        <p:spPr/>
        <p:txBody>
          <a:bodyPr/>
          <a:lstStyle/>
          <a:p>
            <a:pPr algn="just"/>
            <a:r>
              <a:rPr lang="es-MX" altLang="es-ES">
                <a:latin typeface="Gill Sans MT" panose="020B0502020104020203" pitchFamily="34" charset="0"/>
              </a:rPr>
              <a:t>2</a:t>
            </a:r>
          </a:p>
          <a:p>
            <a:pPr algn="just"/>
            <a:endParaRPr lang="es-MX" altLang="es-ES">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pPr algn="just"/>
            <a:endParaRPr lang="es-MX" altLang="es-ES" sz="6400">
              <a:latin typeface="Gill Sans MT" panose="020B0502020104020203" pitchFamily="34" charset="0"/>
            </a:endParaRPr>
          </a:p>
          <a:p>
            <a:endParaRPr lang="es-MX" altLang="es-ES">
              <a:latin typeface="Gill Sans MT" panose="020B0502020104020203" pitchFamily="34" charset="0"/>
            </a:endParaRPr>
          </a:p>
          <a:p>
            <a:endParaRPr lang="es-ES" altLang="es-ES"/>
          </a:p>
        </p:txBody>
      </p:sp>
      <p:sp>
        <p:nvSpPr>
          <p:cNvPr id="12" name="Marcador de contenido 11">
            <a:extLst>
              <a:ext uri="{FF2B5EF4-FFF2-40B4-BE49-F238E27FC236}">
                <a16:creationId xmlns:a16="http://schemas.microsoft.com/office/drawing/2014/main" id="{C77CF503-F8D5-40DB-B294-84590D3FE846}"/>
              </a:ext>
            </a:extLst>
          </p:cNvPr>
          <p:cNvSpPr>
            <a:spLocks noGrp="1"/>
          </p:cNvSpPr>
          <p:nvPr>
            <p:ph sz="quarter" idx="4"/>
          </p:nvPr>
        </p:nvSpPr>
        <p:spPr>
          <a:xfrm>
            <a:off x="6346825" y="1114425"/>
            <a:ext cx="5183188" cy="5046663"/>
          </a:xfrm>
        </p:spPr>
        <p:txBody>
          <a:bodyPr rtlCol="0">
            <a:normAutofit fontScale="47500" lnSpcReduction="20000"/>
          </a:bodyPr>
          <a:lstStyle/>
          <a:p>
            <a:pPr fontAlgn="auto">
              <a:lnSpc>
                <a:spcPct val="150000"/>
              </a:lnSpc>
              <a:spcBef>
                <a:spcPts val="0"/>
              </a:spcBef>
              <a:spcAft>
                <a:spcPts val="0"/>
              </a:spcAft>
              <a:defRPr/>
            </a:pPr>
            <a:endParaRPr lang="es-MX" dirty="0">
              <a:latin typeface="Gill Sans MT" panose="020B0502020104020203" pitchFamily="34" charset="0"/>
            </a:endParaRPr>
          </a:p>
          <a:p>
            <a:pPr marL="0" indent="0" algn="just" fontAlgn="auto">
              <a:spcAft>
                <a:spcPts val="0"/>
              </a:spcAft>
              <a:buFont typeface="Arial" panose="020B0604020202020204" pitchFamily="34" charset="0"/>
              <a:buNone/>
              <a:defRPr/>
            </a:pPr>
            <a:r>
              <a:rPr lang="es-MX" b="1" dirty="0">
                <a:latin typeface="Gill Sans MT" panose="020B0502020104020203" pitchFamily="34" charset="0"/>
              </a:rPr>
              <a:t>2-En los Acompañamientos realizados a los docentes del Nivel Primario, con énfasis en las prácticas pedagógicas en lectoescritura se tomó como muestra un 48% de los docentes (77 maestros), evidenciándose en estos que:</a:t>
            </a:r>
          </a:p>
          <a:p>
            <a:pPr marL="0" indent="0" fontAlgn="auto">
              <a:spcAft>
                <a:spcPts val="0"/>
              </a:spcAft>
              <a:buFont typeface="Arial" panose="020B0604020202020204" pitchFamily="34" charset="0"/>
              <a:buNone/>
              <a:defRPr/>
            </a:pPr>
            <a:endParaRPr lang="es-MX" dirty="0">
              <a:latin typeface="Gill Sans MT" panose="020B0502020104020203" pitchFamily="34" charset="0"/>
            </a:endParaRPr>
          </a:p>
          <a:p>
            <a:pPr marL="0" indent="0" fontAlgn="auto">
              <a:lnSpc>
                <a:spcPct val="150000"/>
              </a:lnSpc>
              <a:spcBef>
                <a:spcPts val="0"/>
              </a:spcBef>
              <a:spcAft>
                <a:spcPts val="0"/>
              </a:spcAft>
              <a:buFont typeface="Arial" panose="020B0604020202020204" pitchFamily="34" charset="0"/>
              <a:buNone/>
              <a:defRPr/>
            </a:pPr>
            <a:endParaRPr lang="es-MX" dirty="0">
              <a:latin typeface="Gill Sans MT" panose="020B0502020104020203" pitchFamily="34" charset="0"/>
            </a:endParaRPr>
          </a:p>
          <a:p>
            <a:pPr marL="0" indent="0" fontAlgn="auto">
              <a:lnSpc>
                <a:spcPct val="150000"/>
              </a:lnSpc>
              <a:spcBef>
                <a:spcPts val="0"/>
              </a:spcBef>
              <a:spcAft>
                <a:spcPts val="0"/>
              </a:spcAft>
              <a:buFont typeface="Arial" panose="020B0604020202020204" pitchFamily="34" charset="0"/>
              <a:buNone/>
              <a:defRPr/>
            </a:pPr>
            <a:endParaRPr lang="es-MX" dirty="0">
              <a:latin typeface="Gill Sans MT" panose="020B0502020104020203" pitchFamily="34" charset="0"/>
            </a:endParaRPr>
          </a:p>
          <a:p>
            <a:pPr marL="0" indent="0" fontAlgn="auto">
              <a:lnSpc>
                <a:spcPct val="150000"/>
              </a:lnSpc>
              <a:spcBef>
                <a:spcPts val="0"/>
              </a:spcBef>
              <a:spcAft>
                <a:spcPts val="0"/>
              </a:spcAft>
              <a:buFont typeface="Arial" panose="020B0604020202020204" pitchFamily="34" charset="0"/>
              <a:buNone/>
              <a:defRPr/>
            </a:pPr>
            <a:endParaRPr lang="es-MX" dirty="0">
              <a:latin typeface="Gill Sans MT" panose="020B0502020104020203" pitchFamily="34" charset="0"/>
            </a:endParaRPr>
          </a:p>
          <a:p>
            <a:pPr marL="0" indent="0" fontAlgn="auto">
              <a:lnSpc>
                <a:spcPct val="150000"/>
              </a:lnSpc>
              <a:spcBef>
                <a:spcPts val="0"/>
              </a:spcBef>
              <a:spcAft>
                <a:spcPts val="0"/>
              </a:spcAft>
              <a:buFont typeface="Arial" panose="020B0604020202020204" pitchFamily="34" charset="0"/>
              <a:buNone/>
              <a:defRPr/>
            </a:pPr>
            <a:endParaRPr lang="es-MX" dirty="0">
              <a:latin typeface="Gill Sans MT" panose="020B0502020104020203" pitchFamily="34" charset="0"/>
            </a:endParaRPr>
          </a:p>
          <a:p>
            <a:pPr fontAlgn="auto">
              <a:lnSpc>
                <a:spcPct val="150000"/>
              </a:lnSpc>
              <a:spcBef>
                <a:spcPts val="0"/>
              </a:spcBef>
              <a:spcAft>
                <a:spcPts val="0"/>
              </a:spcAft>
              <a:defRPr/>
            </a:pPr>
            <a:endParaRPr lang="es-MX" dirty="0">
              <a:latin typeface="Gill Sans MT" panose="020B0502020104020203" pitchFamily="34" charset="0"/>
            </a:endParaRPr>
          </a:p>
          <a:p>
            <a:pPr fontAlgn="auto">
              <a:lnSpc>
                <a:spcPct val="150000"/>
              </a:lnSpc>
              <a:spcBef>
                <a:spcPts val="0"/>
              </a:spcBef>
              <a:spcAft>
                <a:spcPts val="0"/>
              </a:spcAft>
              <a:defRPr/>
            </a:pPr>
            <a:r>
              <a:rPr lang="es-MX" dirty="0">
                <a:latin typeface="Gill Sans MT" panose="020B0502020104020203" pitchFamily="34" charset="0"/>
              </a:rPr>
              <a:t>Aplicación del enfoque por competencias en un 52% de los docentes.</a:t>
            </a:r>
          </a:p>
          <a:p>
            <a:pPr fontAlgn="auto">
              <a:lnSpc>
                <a:spcPct val="150000"/>
              </a:lnSpc>
              <a:spcBef>
                <a:spcPts val="0"/>
              </a:spcBef>
              <a:spcAft>
                <a:spcPts val="0"/>
              </a:spcAft>
              <a:defRPr/>
            </a:pPr>
            <a:r>
              <a:rPr lang="es-MX" dirty="0">
                <a:latin typeface="Gill Sans MT" panose="020B0502020104020203" pitchFamily="34" charset="0"/>
              </a:rPr>
              <a:t>Conocimiento del Modelo Pedagógico del Nivel Primario en un 61% de los docentes del primer ciclo y en el segundo ciclo un 39%.</a:t>
            </a:r>
          </a:p>
          <a:p>
            <a:pPr fontAlgn="auto">
              <a:lnSpc>
                <a:spcPct val="150000"/>
              </a:lnSpc>
              <a:spcBef>
                <a:spcPts val="0"/>
              </a:spcBef>
              <a:spcAft>
                <a:spcPts val="0"/>
              </a:spcAft>
              <a:defRPr/>
            </a:pPr>
            <a:r>
              <a:rPr lang="es-MX" dirty="0">
                <a:latin typeface="Gill Sans MT" panose="020B0502020104020203" pitchFamily="34" charset="0"/>
              </a:rPr>
              <a:t>Maestros que priorizan la producción escrita como proceso en un 38%.</a:t>
            </a:r>
          </a:p>
          <a:p>
            <a:pPr fontAlgn="auto">
              <a:lnSpc>
                <a:spcPct val="150000"/>
              </a:lnSpc>
              <a:spcBef>
                <a:spcPts val="0"/>
              </a:spcBef>
              <a:spcAft>
                <a:spcPts val="0"/>
              </a:spcAft>
              <a:defRPr/>
            </a:pPr>
            <a:r>
              <a:rPr lang="es-MX" dirty="0">
                <a:latin typeface="Gill Sans MT" panose="020B0502020104020203" pitchFamily="34" charset="0"/>
              </a:rPr>
              <a:t>Uso de recursos didácticos en 43%.</a:t>
            </a:r>
          </a:p>
          <a:p>
            <a:pPr fontAlgn="auto">
              <a:lnSpc>
                <a:spcPct val="150000"/>
              </a:lnSpc>
              <a:spcBef>
                <a:spcPts val="0"/>
              </a:spcBef>
              <a:spcAft>
                <a:spcPts val="0"/>
              </a:spcAft>
              <a:defRPr/>
            </a:pPr>
            <a:r>
              <a:rPr lang="es-MX" dirty="0">
                <a:latin typeface="Gill Sans MT" panose="020B0502020104020203" pitchFamily="34" charset="0"/>
              </a:rPr>
              <a:t>Ambiente letrado funcionalmente en un 59%. </a:t>
            </a:r>
          </a:p>
          <a:p>
            <a:pPr fontAlgn="auto">
              <a:lnSpc>
                <a:spcPct val="150000"/>
              </a:lnSpc>
              <a:spcBef>
                <a:spcPts val="0"/>
              </a:spcBef>
              <a:spcAft>
                <a:spcPts val="0"/>
              </a:spcAft>
              <a:defRPr/>
            </a:pPr>
            <a:r>
              <a:rPr lang="es-MX" dirty="0">
                <a:latin typeface="Gill Sans MT" panose="020B0502020104020203" pitchFamily="34" charset="0"/>
              </a:rPr>
              <a:t>Aplicación de los aspectos formales de la escritura en los procesos de redacción en un 32%. </a:t>
            </a:r>
          </a:p>
          <a:p>
            <a:pPr fontAlgn="auto">
              <a:spcAft>
                <a:spcPts val="0"/>
              </a:spcAft>
              <a:defRPr/>
            </a:pPr>
            <a:endParaRPr lang="es-ES" dirty="0"/>
          </a:p>
        </p:txBody>
      </p:sp>
      <p:pic>
        <p:nvPicPr>
          <p:cNvPr id="7174" name="Imagen 12">
            <a:extLst>
              <a:ext uri="{FF2B5EF4-FFF2-40B4-BE49-F238E27FC236}">
                <a16:creationId xmlns:a16="http://schemas.microsoft.com/office/drawing/2014/main" id="{9D6CAFCF-F40E-4F9A-A579-766849426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54812">
            <a:off x="100013" y="3163888"/>
            <a:ext cx="263683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gen 13">
            <a:extLst>
              <a:ext uri="{FF2B5EF4-FFF2-40B4-BE49-F238E27FC236}">
                <a16:creationId xmlns:a16="http://schemas.microsoft.com/office/drawing/2014/main" id="{18B8FA67-9AFC-4C53-806F-0DCFF61B2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4956">
            <a:off x="3968750" y="3354388"/>
            <a:ext cx="21605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Imagen 14">
            <a:extLst>
              <a:ext uri="{FF2B5EF4-FFF2-40B4-BE49-F238E27FC236}">
                <a16:creationId xmlns:a16="http://schemas.microsoft.com/office/drawing/2014/main" id="{9DDDA025-D958-4030-AD46-24E4E37DA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41055" flipV="1">
            <a:off x="1570038" y="4594225"/>
            <a:ext cx="268128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Imagen 24">
            <a:extLst>
              <a:ext uri="{FF2B5EF4-FFF2-40B4-BE49-F238E27FC236}">
                <a16:creationId xmlns:a16="http://schemas.microsoft.com/office/drawing/2014/main" id="{12101FB3-F4C8-4A8D-9607-821007446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625" b="35873"/>
          <a:stretch>
            <a:fillRect/>
          </a:stretch>
        </p:blipFill>
        <p:spPr bwMode="auto">
          <a:xfrm>
            <a:off x="130175" y="1790700"/>
            <a:ext cx="6064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Imagen 25">
            <a:extLst>
              <a:ext uri="{FF2B5EF4-FFF2-40B4-BE49-F238E27FC236}">
                <a16:creationId xmlns:a16="http://schemas.microsoft.com/office/drawing/2014/main" id="{2BFC9D06-A162-4153-AACA-25426FCF3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7650" y="2293938"/>
            <a:ext cx="475773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a:extLst>
              <a:ext uri="{FF2B5EF4-FFF2-40B4-BE49-F238E27FC236}">
                <a16:creationId xmlns:a16="http://schemas.microsoft.com/office/drawing/2014/main" id="{BA0C4A60-9001-4307-9D54-8E101750C14D}"/>
              </a:ext>
            </a:extLst>
          </p:cNvPr>
          <p:cNvSpPr txBox="1">
            <a:spLocks/>
          </p:cNvSpPr>
          <p:nvPr/>
        </p:nvSpPr>
        <p:spPr>
          <a:xfrm>
            <a:off x="2092325" y="1620838"/>
            <a:ext cx="8116888" cy="436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800" b="1" cap="all" dirty="0">
              <a:latin typeface="Gill Sans MT" panose="020B0502020104020203" pitchFamily="34" charset="0"/>
            </a:endParaRPr>
          </a:p>
        </p:txBody>
      </p:sp>
      <p:sp>
        <p:nvSpPr>
          <p:cNvPr id="8195" name="Marcador de contenido 2">
            <a:extLst>
              <a:ext uri="{FF2B5EF4-FFF2-40B4-BE49-F238E27FC236}">
                <a16:creationId xmlns:a16="http://schemas.microsoft.com/office/drawing/2014/main" id="{AF870D75-B5C3-4149-8154-BE6BAB791D04}"/>
              </a:ext>
            </a:extLst>
          </p:cNvPr>
          <p:cNvSpPr txBox="1">
            <a:spLocks noChangeArrowheads="1"/>
          </p:cNvSpPr>
          <p:nvPr/>
        </p:nvSpPr>
        <p:spPr bwMode="auto">
          <a:xfrm>
            <a:off x="4008438" y="2093913"/>
            <a:ext cx="42830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600" b="1">
              <a:latin typeface="Bodoni MT Black" panose="02070A03080606020203" pitchFamily="18" charset="0"/>
            </a:endParaRPr>
          </a:p>
        </p:txBody>
      </p:sp>
      <p:sp>
        <p:nvSpPr>
          <p:cNvPr id="8196" name="Marcador de contenido 2">
            <a:extLst>
              <a:ext uri="{FF2B5EF4-FFF2-40B4-BE49-F238E27FC236}">
                <a16:creationId xmlns:a16="http://schemas.microsoft.com/office/drawing/2014/main" id="{B66188E1-B051-4BB7-B7F7-63264F960837}"/>
              </a:ext>
            </a:extLst>
          </p:cNvPr>
          <p:cNvSpPr txBox="1">
            <a:spLocks noChangeArrowheads="1"/>
          </p:cNvSpPr>
          <p:nvPr/>
        </p:nvSpPr>
        <p:spPr bwMode="auto">
          <a:xfrm>
            <a:off x="2392363" y="2590800"/>
            <a:ext cx="74072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s-DO" altLang="es-ES" sz="3600" b="1" u="sng">
                <a:latin typeface="Brock Script"/>
              </a:rPr>
              <a:t> </a:t>
            </a:r>
            <a:endParaRPr lang="es-DO" altLang="es-ES" sz="3600" b="1" u="sng">
              <a:latin typeface="Gill Sans MT" panose="020B0502020104020203" pitchFamily="34" charset="0"/>
            </a:endParaRPr>
          </a:p>
        </p:txBody>
      </p:sp>
      <p:sp>
        <p:nvSpPr>
          <p:cNvPr id="8197" name="Marcador de contenido 2">
            <a:extLst>
              <a:ext uri="{FF2B5EF4-FFF2-40B4-BE49-F238E27FC236}">
                <a16:creationId xmlns:a16="http://schemas.microsoft.com/office/drawing/2014/main" id="{24089021-BDA8-4A0F-A1E5-23C8F3E4A936}"/>
              </a:ext>
            </a:extLst>
          </p:cNvPr>
          <p:cNvSpPr txBox="1">
            <a:spLocks noChangeArrowheads="1"/>
          </p:cNvSpPr>
          <p:nvPr/>
        </p:nvSpPr>
        <p:spPr bwMode="auto">
          <a:xfrm>
            <a:off x="2446338" y="3740150"/>
            <a:ext cx="74072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endParaRPr lang="es-ES" altLang="es-ES" sz="1700" b="1">
              <a:latin typeface="Gill Sans MT" panose="020B0502020104020203" pitchFamily="34" charset="0"/>
            </a:endParaRPr>
          </a:p>
        </p:txBody>
      </p:sp>
      <p:sp>
        <p:nvSpPr>
          <p:cNvPr id="17" name="Marcador de contenido 2">
            <a:extLst>
              <a:ext uri="{FF2B5EF4-FFF2-40B4-BE49-F238E27FC236}">
                <a16:creationId xmlns:a16="http://schemas.microsoft.com/office/drawing/2014/main" id="{5CAFD2E7-E727-45F7-ADEE-7BED4D44DA3F}"/>
              </a:ext>
            </a:extLst>
          </p:cNvPr>
          <p:cNvSpPr txBox="1">
            <a:spLocks/>
          </p:cNvSpPr>
          <p:nvPr/>
        </p:nvSpPr>
        <p:spPr>
          <a:xfrm>
            <a:off x="1828800" y="1216025"/>
            <a:ext cx="8380413" cy="47609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defRPr/>
            </a:pPr>
            <a:endParaRPr lang="es-DO" sz="1400" cap="all" dirty="0">
              <a:latin typeface="Gill Sans MT" panose="020B0502020104020203" pitchFamily="34" charset="0"/>
            </a:endParaRPr>
          </a:p>
          <a:p>
            <a:pPr marL="0" indent="0" algn="just" fontAlgn="auto">
              <a:lnSpc>
                <a:spcPct val="110000"/>
              </a:lnSpc>
              <a:spcBef>
                <a:spcPts val="0"/>
              </a:spcBef>
              <a:spcAft>
                <a:spcPts val="0"/>
              </a:spcAft>
              <a:buFont typeface="Arial" panose="020B0604020202020204" pitchFamily="34" charset="0"/>
              <a:buNone/>
              <a:defRPr/>
            </a:pPr>
            <a:endParaRPr lang="es-DO" sz="3200" b="1" dirty="0">
              <a:latin typeface="Gill Sans MT" panose="020B0502020104020203" pitchFamily="34" charset="0"/>
            </a:endParaRPr>
          </a:p>
        </p:txBody>
      </p:sp>
      <p:sp>
        <p:nvSpPr>
          <p:cNvPr id="8199" name="Marcador de contenido 2">
            <a:extLst>
              <a:ext uri="{FF2B5EF4-FFF2-40B4-BE49-F238E27FC236}">
                <a16:creationId xmlns:a16="http://schemas.microsoft.com/office/drawing/2014/main" id="{517C73D5-E93E-436C-A929-EF5B260B0982}"/>
              </a:ext>
            </a:extLst>
          </p:cNvPr>
          <p:cNvSpPr txBox="1">
            <a:spLocks noChangeArrowheads="1"/>
          </p:cNvSpPr>
          <p:nvPr/>
        </p:nvSpPr>
        <p:spPr bwMode="auto">
          <a:xfrm>
            <a:off x="2009775" y="3228975"/>
            <a:ext cx="811688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s-DO" altLang="es-ES" sz="1800"/>
              <a:t> </a:t>
            </a:r>
            <a:r>
              <a:rPr lang="es-DO" altLang="es-ES" sz="1800" b="1">
                <a:latin typeface="Gill Sans MT" panose="020B0502020104020203" pitchFamily="34" charset="0"/>
              </a:rPr>
              <a:t> </a:t>
            </a:r>
          </a:p>
        </p:txBody>
      </p:sp>
      <p:sp>
        <p:nvSpPr>
          <p:cNvPr id="2" name="Oval 1">
            <a:extLst>
              <a:ext uri="{FF2B5EF4-FFF2-40B4-BE49-F238E27FC236}">
                <a16:creationId xmlns:a16="http://schemas.microsoft.com/office/drawing/2014/main" id="{1CB2E0A9-354C-4DD4-9125-F5A420275A5F}"/>
              </a:ext>
            </a:extLst>
          </p:cNvPr>
          <p:cNvSpPr/>
          <p:nvPr/>
        </p:nvSpPr>
        <p:spPr>
          <a:xfrm>
            <a:off x="1228725" y="549275"/>
            <a:ext cx="2746375" cy="7318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s-ES" sz="2400" b="1" dirty="0">
                <a:solidFill>
                  <a:srgbClr val="1F0BB5"/>
                </a:solidFill>
                <a:latin typeface="Gill Sans MT" panose="020B0502020104020203" pitchFamily="34" charset="0"/>
              </a:rPr>
              <a:t>JURADO</a:t>
            </a:r>
          </a:p>
        </p:txBody>
      </p:sp>
      <p:sp>
        <p:nvSpPr>
          <p:cNvPr id="5" name="Down Arrow 4">
            <a:extLst>
              <a:ext uri="{FF2B5EF4-FFF2-40B4-BE49-F238E27FC236}">
                <a16:creationId xmlns:a16="http://schemas.microsoft.com/office/drawing/2014/main" id="{7E56E2DA-D142-4E42-875F-2AD49D3B84C6}"/>
              </a:ext>
            </a:extLst>
          </p:cNvPr>
          <p:cNvSpPr/>
          <p:nvPr/>
        </p:nvSpPr>
        <p:spPr>
          <a:xfrm rot="19632381">
            <a:off x="3348038" y="1358900"/>
            <a:ext cx="508000" cy="7175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8" name="Down Arrow 17">
            <a:extLst>
              <a:ext uri="{FF2B5EF4-FFF2-40B4-BE49-F238E27FC236}">
                <a16:creationId xmlns:a16="http://schemas.microsoft.com/office/drawing/2014/main" id="{DA54FFF0-412A-4455-AF84-FD8B6BE367ED}"/>
              </a:ext>
            </a:extLst>
          </p:cNvPr>
          <p:cNvSpPr/>
          <p:nvPr/>
        </p:nvSpPr>
        <p:spPr>
          <a:xfrm rot="307331">
            <a:off x="1465263" y="1516063"/>
            <a:ext cx="511175" cy="173037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6" name="Oval 5">
            <a:extLst>
              <a:ext uri="{FF2B5EF4-FFF2-40B4-BE49-F238E27FC236}">
                <a16:creationId xmlns:a16="http://schemas.microsoft.com/office/drawing/2014/main" id="{B06010F7-66D4-4449-A655-A6AEC48FB56B}"/>
              </a:ext>
            </a:extLst>
          </p:cNvPr>
          <p:cNvSpPr/>
          <p:nvPr/>
        </p:nvSpPr>
        <p:spPr>
          <a:xfrm>
            <a:off x="2817813" y="2268538"/>
            <a:ext cx="2344737" cy="1343025"/>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s-ES" sz="2000" b="1" dirty="0">
                <a:solidFill>
                  <a:srgbClr val="1F0BB5"/>
                </a:solidFill>
                <a:latin typeface="Gill Sans MT" panose="020B0502020104020203" pitchFamily="34" charset="0"/>
              </a:rPr>
              <a:t>EXTERNO</a:t>
            </a:r>
          </a:p>
        </p:txBody>
      </p:sp>
      <p:sp>
        <p:nvSpPr>
          <p:cNvPr id="8" name="Oval 7">
            <a:extLst>
              <a:ext uri="{FF2B5EF4-FFF2-40B4-BE49-F238E27FC236}">
                <a16:creationId xmlns:a16="http://schemas.microsoft.com/office/drawing/2014/main" id="{F4A35C99-12CD-497E-A1A6-80CE18D17920}"/>
              </a:ext>
            </a:extLst>
          </p:cNvPr>
          <p:cNvSpPr/>
          <p:nvPr/>
        </p:nvSpPr>
        <p:spPr>
          <a:xfrm>
            <a:off x="657225" y="3408363"/>
            <a:ext cx="2343150" cy="1241425"/>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es-ES" sz="2000" b="1" dirty="0">
                <a:solidFill>
                  <a:srgbClr val="1F0BB5"/>
                </a:solidFill>
                <a:latin typeface="Gill Sans MT" panose="020B0502020104020203" pitchFamily="34" charset="0"/>
              </a:rPr>
              <a:t>INTERNO</a:t>
            </a:r>
          </a:p>
        </p:txBody>
      </p:sp>
      <p:pic>
        <p:nvPicPr>
          <p:cNvPr id="8205" name="Imagen 19">
            <a:extLst>
              <a:ext uri="{FF2B5EF4-FFF2-40B4-BE49-F238E27FC236}">
                <a16:creationId xmlns:a16="http://schemas.microsoft.com/office/drawing/2014/main" id="{50CFD422-25B9-4629-9319-2F23FD557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975" y="349250"/>
            <a:ext cx="5870575"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CFB1D3B8-C868-45D5-BF64-096F8D1842B8}"/>
              </a:ext>
            </a:extLst>
          </p:cNvPr>
          <p:cNvSpPr>
            <a:spLocks noGrp="1" noChangeArrowheads="1"/>
          </p:cNvSpPr>
          <p:nvPr>
            <p:ph type="title"/>
          </p:nvPr>
        </p:nvSpPr>
        <p:spPr>
          <a:xfrm>
            <a:off x="933450" y="-17463"/>
            <a:ext cx="10515600" cy="1036638"/>
          </a:xfrm>
        </p:spPr>
        <p:txBody>
          <a:bodyPr/>
          <a:lstStyle/>
          <a:p>
            <a:pPr algn="ctr"/>
            <a:r>
              <a:rPr lang="es-MX" altLang="es-ES" sz="3200" b="1">
                <a:latin typeface="Gill Sans MT" panose="020B0502020104020203" pitchFamily="34" charset="0"/>
              </a:rPr>
              <a:t> Inicio del Concurso: </a:t>
            </a:r>
            <a:br>
              <a:rPr lang="es-MX" altLang="es-ES" sz="3200" b="1">
                <a:latin typeface="Gill Sans MT" panose="020B0502020104020203" pitchFamily="34" charset="0"/>
              </a:rPr>
            </a:br>
            <a:r>
              <a:rPr lang="es-MX" altLang="es-ES" sz="2800" b="1">
                <a:latin typeface="Gill Sans MT" panose="020B0502020104020203" pitchFamily="34" charset="0"/>
              </a:rPr>
              <a:t>Procesos de producción, entrega y selección  </a:t>
            </a:r>
            <a:endParaRPr lang="es-DO" altLang="es-ES" sz="3200" b="1">
              <a:latin typeface="Gill Sans MT" panose="020B0502020104020203" pitchFamily="34" charset="0"/>
            </a:endParaRPr>
          </a:p>
        </p:txBody>
      </p:sp>
      <p:pic>
        <p:nvPicPr>
          <p:cNvPr id="9219" name="Imagen 9" descr="Imagen que contiene texto, periódico&#10;&#10;Descripción generada automáticamente">
            <a:extLst>
              <a:ext uri="{FF2B5EF4-FFF2-40B4-BE49-F238E27FC236}">
                <a16:creationId xmlns:a16="http://schemas.microsoft.com/office/drawing/2014/main" id="{F589C807-37F2-4F9B-9983-3D2162E79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1068388"/>
            <a:ext cx="32035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agen 16">
            <a:extLst>
              <a:ext uri="{FF2B5EF4-FFF2-40B4-BE49-F238E27FC236}">
                <a16:creationId xmlns:a16="http://schemas.microsoft.com/office/drawing/2014/main" id="{65BFFF20-0E0B-49EA-8F0C-8A6F4E1A0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068388"/>
            <a:ext cx="295592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n 18" descr="Imagen que contiene captura de pantalla&#10;&#10;Descripción generada automáticamente">
            <a:extLst>
              <a:ext uri="{FF2B5EF4-FFF2-40B4-BE49-F238E27FC236}">
                <a16:creationId xmlns:a16="http://schemas.microsoft.com/office/drawing/2014/main" id="{729F0C05-D36F-4378-9092-F84193713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4"/>
          <a:stretch>
            <a:fillRect/>
          </a:stretch>
        </p:blipFill>
        <p:spPr bwMode="auto">
          <a:xfrm>
            <a:off x="4151313" y="936625"/>
            <a:ext cx="342582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n 20">
            <a:extLst>
              <a:ext uri="{FF2B5EF4-FFF2-40B4-BE49-F238E27FC236}">
                <a16:creationId xmlns:a16="http://schemas.microsoft.com/office/drawing/2014/main" id="{567F22BD-7D46-4343-8F48-680632437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4975" y="3930650"/>
            <a:ext cx="32035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n 22" descr="Imagen que contiene texto&#10;&#10;Descripción generada automáticamente">
            <a:extLst>
              <a:ext uri="{FF2B5EF4-FFF2-40B4-BE49-F238E27FC236}">
                <a16:creationId xmlns:a16="http://schemas.microsoft.com/office/drawing/2014/main" id="{48E6CE80-2BB5-49A6-A300-30AA48565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213" y="3856038"/>
            <a:ext cx="295592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Marcador de contenido 4" descr="Imagen que contiene texto&#10;&#10;Descripción generada automáticamente">
            <a:extLst>
              <a:ext uri="{FF2B5EF4-FFF2-40B4-BE49-F238E27FC236}">
                <a16:creationId xmlns:a16="http://schemas.microsoft.com/office/drawing/2014/main" id="{0DE12544-F61F-45E6-BC5A-D135C479E47C}"/>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4597400" y="3810000"/>
            <a:ext cx="3189288" cy="265271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7FB492FF-84E0-4BE9-9FBB-ECF4A6885091}"/>
              </a:ext>
            </a:extLst>
          </p:cNvPr>
          <p:cNvSpPr>
            <a:spLocks noGrp="1" noChangeArrowheads="1"/>
          </p:cNvSpPr>
          <p:nvPr>
            <p:ph type="title"/>
          </p:nvPr>
        </p:nvSpPr>
        <p:spPr>
          <a:xfrm>
            <a:off x="838200" y="311150"/>
            <a:ext cx="10515600" cy="1325563"/>
          </a:xfrm>
        </p:spPr>
        <p:txBody>
          <a:bodyPr/>
          <a:lstStyle/>
          <a:p>
            <a:pPr algn="ctr"/>
            <a:r>
              <a:rPr lang="es-DO" altLang="es-ES" sz="4000" b="1">
                <a:latin typeface="Gill Sans MT" panose="020B0502020104020203" pitchFamily="34" charset="0"/>
              </a:rPr>
              <a:t>6. Presupuesto: POA 2019</a:t>
            </a:r>
          </a:p>
        </p:txBody>
      </p:sp>
      <p:graphicFrame>
        <p:nvGraphicFramePr>
          <p:cNvPr id="5" name="Tabla 4">
            <a:extLst>
              <a:ext uri="{FF2B5EF4-FFF2-40B4-BE49-F238E27FC236}">
                <a16:creationId xmlns:a16="http://schemas.microsoft.com/office/drawing/2014/main" id="{20039EE8-77A9-4465-BE0A-AB2BA6180249}"/>
              </a:ext>
            </a:extLst>
          </p:cNvPr>
          <p:cNvGraphicFramePr>
            <a:graphicFrameLocks noGrp="1"/>
          </p:cNvGraphicFramePr>
          <p:nvPr/>
        </p:nvGraphicFramePr>
        <p:xfrm>
          <a:off x="1050925" y="1636713"/>
          <a:ext cx="10090150" cy="2109895"/>
        </p:xfrm>
        <a:graphic>
          <a:graphicData uri="http://schemas.openxmlformats.org/drawingml/2006/table">
            <a:tbl>
              <a:tblPr>
                <a:tableStyleId>{5C22544A-7EE6-4342-B048-85BDC9FD1C3A}</a:tableStyleId>
              </a:tblPr>
              <a:tblGrid>
                <a:gridCol w="2597377">
                  <a:extLst>
                    <a:ext uri="{9D8B030D-6E8A-4147-A177-3AD203B41FA5}">
                      <a16:colId xmlns:a16="http://schemas.microsoft.com/office/drawing/2014/main" val="20000"/>
                    </a:ext>
                  </a:extLst>
                </a:gridCol>
                <a:gridCol w="7492773">
                  <a:extLst>
                    <a:ext uri="{9D8B030D-6E8A-4147-A177-3AD203B41FA5}">
                      <a16:colId xmlns:a16="http://schemas.microsoft.com/office/drawing/2014/main" val="20001"/>
                    </a:ext>
                  </a:extLst>
                </a:gridCol>
              </a:tblGrid>
              <a:tr h="283733">
                <a:tc>
                  <a:txBody>
                    <a:bodyPr/>
                    <a:lstStyle/>
                    <a:p>
                      <a:pPr algn="ctr" rtl="0" fontAlgn="ctr"/>
                      <a:r>
                        <a:rPr lang="es-DO" sz="1800" b="1" u="none" strike="noStrike" noProof="0" dirty="0">
                          <a:effectLst/>
                          <a:latin typeface="Gill Sans MT" panose="020B0502020104020203" pitchFamily="34" charset="0"/>
                        </a:rPr>
                        <a:t>Producto</a:t>
                      </a:r>
                      <a:endParaRPr lang="es-DO" sz="1800" b="1" i="0" u="none" strike="noStrike" noProof="0" dirty="0">
                        <a:solidFill>
                          <a:srgbClr val="000000"/>
                        </a:solidFill>
                        <a:effectLst/>
                        <a:latin typeface="Gill Sans MT" panose="020B0502020104020203" pitchFamily="34" charset="0"/>
                      </a:endParaRPr>
                    </a:p>
                  </a:txBody>
                  <a:tcPr marL="9525" marR="9525" marT="9521" marB="0" anchor="ctr"/>
                </a:tc>
                <a:tc>
                  <a:txBody>
                    <a:bodyPr/>
                    <a:lstStyle/>
                    <a:p>
                      <a:pPr algn="ctr" rtl="0" fontAlgn="ctr"/>
                      <a:r>
                        <a:rPr lang="es-DO" sz="1800" b="1" u="none" strike="noStrike" noProof="0" dirty="0">
                          <a:effectLst/>
                          <a:latin typeface="Gill Sans MT" panose="020B0502020104020203" pitchFamily="34" charset="0"/>
                        </a:rPr>
                        <a:t>Descripción</a:t>
                      </a:r>
                      <a:r>
                        <a:rPr lang="en-US" sz="1800" b="1" u="none" strike="noStrike" dirty="0">
                          <a:effectLst/>
                          <a:latin typeface="Gill Sans MT" panose="020B0502020104020203" pitchFamily="34" charset="0"/>
                        </a:rPr>
                        <a:t> del </a:t>
                      </a:r>
                      <a:r>
                        <a:rPr lang="es-DO" sz="1800" b="1" u="none" strike="noStrike" noProof="0" dirty="0">
                          <a:effectLst/>
                          <a:latin typeface="Gill Sans MT" panose="020B0502020104020203" pitchFamily="34" charset="0"/>
                        </a:rPr>
                        <a:t>producto</a:t>
                      </a:r>
                      <a:endParaRPr lang="es-DO" sz="1800" b="1" i="0" u="none" strike="noStrike" noProof="0" dirty="0">
                        <a:solidFill>
                          <a:srgbClr val="000000"/>
                        </a:solidFill>
                        <a:effectLst/>
                        <a:latin typeface="Gill Sans MT" panose="020B0502020104020203" pitchFamily="34" charset="0"/>
                      </a:endParaRPr>
                    </a:p>
                  </a:txBody>
                  <a:tcPr marL="9525" marR="9525" marT="9521" marB="0" anchor="ctr"/>
                </a:tc>
                <a:extLst>
                  <a:ext uri="{0D108BD9-81ED-4DB2-BD59-A6C34878D82A}">
                    <a16:rowId xmlns:a16="http://schemas.microsoft.com/office/drawing/2014/main" val="10000"/>
                  </a:ext>
                </a:extLst>
              </a:tr>
              <a:tr h="1826054">
                <a:tc>
                  <a:txBody>
                    <a:bodyPr/>
                    <a:lstStyle/>
                    <a:p>
                      <a:pPr algn="l" rtl="0" fontAlgn="ctr"/>
                      <a:r>
                        <a:rPr lang="es-DO" sz="1600" b="1" u="none" strike="noStrike" dirty="0">
                          <a:effectLst/>
                          <a:latin typeface="Gill Sans MT" panose="020B0502020104020203" pitchFamily="34" charset="0"/>
                        </a:rPr>
                        <a:t>11.    Estudiantes participando en actividades curriculares a Nivel Distrital</a:t>
                      </a:r>
                      <a:r>
                        <a:rPr lang="es-DO" sz="1600" u="none" strike="noStrike" dirty="0">
                          <a:effectLst/>
                          <a:latin typeface="Gill Sans MT" panose="020B0502020104020203" pitchFamily="34" charset="0"/>
                        </a:rPr>
                        <a:t>.</a:t>
                      </a:r>
                      <a:endParaRPr lang="es-DO" sz="1600" b="0" i="0" u="none" strike="noStrike" dirty="0">
                        <a:solidFill>
                          <a:srgbClr val="000000"/>
                        </a:solidFill>
                        <a:effectLst/>
                        <a:latin typeface="Gill Sans MT" panose="020B0502020104020203" pitchFamily="34" charset="0"/>
                      </a:endParaRPr>
                    </a:p>
                  </a:txBody>
                  <a:tcPr marL="9525" marR="9525" marT="9521" marB="0" anchor="ctr"/>
                </a:tc>
                <a:tc>
                  <a:txBody>
                    <a:bodyPr/>
                    <a:lstStyle/>
                    <a:p>
                      <a:pPr algn="just" rtl="0" fontAlgn="ctr"/>
                      <a:r>
                        <a:rPr lang="es-DO" sz="1600" u="none" strike="noStrike" dirty="0">
                          <a:effectLst/>
                          <a:latin typeface="Gill Sans MT" panose="020B0502020104020203" pitchFamily="34" charset="0"/>
                        </a:rPr>
                        <a:t>Garantizar la participación de los estudiantes en las actividades curriculares de los diferentes niveles y a Nivel Distrital, a fin de retroalimentar continuamente al propio currículo, los procesos y logros de los objetivos, al desempeño de los actores educativos y a las políticas educativas. </a:t>
                      </a:r>
                      <a:endParaRPr lang="es-DO" sz="1600" b="0" i="0" u="none" strike="noStrike" dirty="0">
                        <a:solidFill>
                          <a:srgbClr val="000000"/>
                        </a:solidFill>
                        <a:effectLst/>
                        <a:latin typeface="Gill Sans MT" panose="020B0502020104020203" pitchFamily="34" charset="0"/>
                      </a:endParaRPr>
                    </a:p>
                  </a:txBody>
                  <a:tcPr marL="9525" marR="9525" marT="9521" marB="0" anchor="ctr"/>
                </a:tc>
                <a:extLst>
                  <a:ext uri="{0D108BD9-81ED-4DB2-BD59-A6C34878D82A}">
                    <a16:rowId xmlns:a16="http://schemas.microsoft.com/office/drawing/2014/main" val="10001"/>
                  </a:ext>
                </a:extLst>
              </a:tr>
            </a:tbl>
          </a:graphicData>
        </a:graphic>
      </p:graphicFrame>
      <p:graphicFrame>
        <p:nvGraphicFramePr>
          <p:cNvPr id="7" name="Tabla 6">
            <a:extLst>
              <a:ext uri="{FF2B5EF4-FFF2-40B4-BE49-F238E27FC236}">
                <a16:creationId xmlns:a16="http://schemas.microsoft.com/office/drawing/2014/main" id="{6981A8F0-3FB3-48A8-8AA1-B364E0322CC2}"/>
              </a:ext>
            </a:extLst>
          </p:cNvPr>
          <p:cNvGraphicFramePr>
            <a:graphicFrameLocks noGrp="1"/>
          </p:cNvGraphicFramePr>
          <p:nvPr/>
        </p:nvGraphicFramePr>
        <p:xfrm>
          <a:off x="646113" y="3871913"/>
          <a:ext cx="10707687" cy="2371726"/>
        </p:xfrm>
        <a:graphic>
          <a:graphicData uri="http://schemas.openxmlformats.org/drawingml/2006/table">
            <a:tbl>
              <a:tblPr>
                <a:tableStyleId>{22838BEF-8BB2-4498-84A7-C5851F593DF1}</a:tableStyleId>
              </a:tblPr>
              <a:tblGrid>
                <a:gridCol w="2545576">
                  <a:extLst>
                    <a:ext uri="{9D8B030D-6E8A-4147-A177-3AD203B41FA5}">
                      <a16:colId xmlns:a16="http://schemas.microsoft.com/office/drawing/2014/main" val="20000"/>
                    </a:ext>
                  </a:extLst>
                </a:gridCol>
                <a:gridCol w="1334955">
                  <a:extLst>
                    <a:ext uri="{9D8B030D-6E8A-4147-A177-3AD203B41FA5}">
                      <a16:colId xmlns:a16="http://schemas.microsoft.com/office/drawing/2014/main" val="20001"/>
                    </a:ext>
                  </a:extLst>
                </a:gridCol>
                <a:gridCol w="1144247">
                  <a:extLst>
                    <a:ext uri="{9D8B030D-6E8A-4147-A177-3AD203B41FA5}">
                      <a16:colId xmlns:a16="http://schemas.microsoft.com/office/drawing/2014/main" val="20002"/>
                    </a:ext>
                  </a:extLst>
                </a:gridCol>
                <a:gridCol w="780318">
                  <a:extLst>
                    <a:ext uri="{9D8B030D-6E8A-4147-A177-3AD203B41FA5}">
                      <a16:colId xmlns:a16="http://schemas.microsoft.com/office/drawing/2014/main" val="20003"/>
                    </a:ext>
                  </a:extLst>
                </a:gridCol>
                <a:gridCol w="811404">
                  <a:extLst>
                    <a:ext uri="{9D8B030D-6E8A-4147-A177-3AD203B41FA5}">
                      <a16:colId xmlns:a16="http://schemas.microsoft.com/office/drawing/2014/main" val="20004"/>
                    </a:ext>
                  </a:extLst>
                </a:gridCol>
                <a:gridCol w="808557">
                  <a:extLst>
                    <a:ext uri="{9D8B030D-6E8A-4147-A177-3AD203B41FA5}">
                      <a16:colId xmlns:a16="http://schemas.microsoft.com/office/drawing/2014/main" val="20005"/>
                    </a:ext>
                  </a:extLst>
                </a:gridCol>
                <a:gridCol w="831334">
                  <a:extLst>
                    <a:ext uri="{9D8B030D-6E8A-4147-A177-3AD203B41FA5}">
                      <a16:colId xmlns:a16="http://schemas.microsoft.com/office/drawing/2014/main" val="20006"/>
                    </a:ext>
                  </a:extLst>
                </a:gridCol>
                <a:gridCol w="828487">
                  <a:extLst>
                    <a:ext uri="{9D8B030D-6E8A-4147-A177-3AD203B41FA5}">
                      <a16:colId xmlns:a16="http://schemas.microsoft.com/office/drawing/2014/main" val="20007"/>
                    </a:ext>
                  </a:extLst>
                </a:gridCol>
                <a:gridCol w="819945">
                  <a:extLst>
                    <a:ext uri="{9D8B030D-6E8A-4147-A177-3AD203B41FA5}">
                      <a16:colId xmlns:a16="http://schemas.microsoft.com/office/drawing/2014/main" val="20008"/>
                    </a:ext>
                  </a:extLst>
                </a:gridCol>
                <a:gridCol w="802864">
                  <a:extLst>
                    <a:ext uri="{9D8B030D-6E8A-4147-A177-3AD203B41FA5}">
                      <a16:colId xmlns:a16="http://schemas.microsoft.com/office/drawing/2014/main" val="20009"/>
                    </a:ext>
                  </a:extLst>
                </a:gridCol>
              </a:tblGrid>
              <a:tr h="193024">
                <a:tc rowSpan="2">
                  <a:txBody>
                    <a:bodyPr/>
                    <a:lstStyle/>
                    <a:p>
                      <a:pPr algn="ctr" rtl="0" fontAlgn="ctr"/>
                      <a:r>
                        <a:rPr lang="es-DO" sz="1100" b="1" u="none" strike="noStrike" noProof="0" dirty="0">
                          <a:effectLst/>
                          <a:latin typeface="Gill Sans MT" panose="020B0502020104020203" pitchFamily="34" charset="0"/>
                        </a:rPr>
                        <a:t>Actividades          </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rowSpan="2">
                  <a:txBody>
                    <a:bodyPr/>
                    <a:lstStyle/>
                    <a:p>
                      <a:pPr algn="ctr" rtl="0" fontAlgn="ctr"/>
                      <a:r>
                        <a:rPr lang="es-DO" sz="1100" b="1" u="none" strike="noStrike" noProof="0" dirty="0">
                          <a:effectLst/>
                          <a:latin typeface="Gill Sans MT" panose="020B0502020104020203" pitchFamily="34" charset="0"/>
                        </a:rPr>
                        <a:t>Presupuesto por actividad</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gridSpan="4">
                  <a:txBody>
                    <a:bodyPr/>
                    <a:lstStyle/>
                    <a:p>
                      <a:pPr algn="ctr" rtl="0" fontAlgn="ctr"/>
                      <a:r>
                        <a:rPr lang="es-DO" sz="1100" b="1" u="none" strike="noStrike" noProof="0" dirty="0">
                          <a:effectLst/>
                          <a:latin typeface="Gill Sans MT" panose="020B0502020104020203" pitchFamily="34" charset="0"/>
                        </a:rPr>
                        <a:t>Insumos</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s-DO" sz="1100" b="1" u="none" strike="noStrike" noProof="0" dirty="0">
                          <a:effectLst/>
                          <a:latin typeface="Gill Sans MT" panose="020B0502020104020203" pitchFamily="34" charset="0"/>
                        </a:rPr>
                        <a:t>Inversión/trimestre (RD$)</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9401">
                <a:tc vMerge="1">
                  <a:txBody>
                    <a:bodyPr/>
                    <a:lstStyle/>
                    <a:p>
                      <a:endParaRPr lang="en-US"/>
                    </a:p>
                  </a:txBody>
                  <a:tcPr/>
                </a:tc>
                <a:tc vMerge="1">
                  <a:txBody>
                    <a:bodyPr/>
                    <a:lstStyle/>
                    <a:p>
                      <a:endParaRPr lang="en-US"/>
                    </a:p>
                  </a:txBody>
                  <a:tcPr/>
                </a:tc>
                <a:tc>
                  <a:txBody>
                    <a:bodyPr/>
                    <a:lstStyle/>
                    <a:p>
                      <a:pPr algn="ctr" rtl="0" fontAlgn="ctr"/>
                      <a:r>
                        <a:rPr lang="es-DO" sz="1100" b="1" u="none" strike="noStrike" noProof="0" dirty="0">
                          <a:effectLst/>
                          <a:latin typeface="Gill Sans MT" panose="020B0502020104020203" pitchFamily="34" charset="0"/>
                        </a:rPr>
                        <a:t>Identificación</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Cantidad</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Costo Unitario (RD$)</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Monto (RD$)</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Ene-Mar</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Abr-Jun</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Jul-</a:t>
                      </a:r>
                      <a:r>
                        <a:rPr lang="es-DO" sz="1100" b="1" u="none" strike="noStrike" noProof="0" dirty="0" err="1">
                          <a:effectLst/>
                          <a:latin typeface="Gill Sans MT" panose="020B0502020104020203" pitchFamily="34" charset="0"/>
                        </a:rPr>
                        <a:t>Sep</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tc>
                  <a:txBody>
                    <a:bodyPr/>
                    <a:lstStyle/>
                    <a:p>
                      <a:pPr algn="ctr" rtl="0" fontAlgn="ctr"/>
                      <a:r>
                        <a:rPr lang="es-DO" sz="1100" b="1" u="none" strike="noStrike" noProof="0" dirty="0">
                          <a:effectLst/>
                          <a:latin typeface="Gill Sans MT" panose="020B0502020104020203" pitchFamily="34" charset="0"/>
                        </a:rPr>
                        <a:t>Oct-Dic</a:t>
                      </a:r>
                      <a:endParaRPr lang="es-DO" sz="1100" b="1" i="0" u="none" strike="noStrike" noProof="0" dirty="0">
                        <a:solidFill>
                          <a:srgbClr val="000000"/>
                        </a:solidFill>
                        <a:effectLst/>
                        <a:latin typeface="Gill Sans MT" panose="020B0502020104020203" pitchFamily="34" charset="0"/>
                      </a:endParaRPr>
                    </a:p>
                  </a:txBody>
                  <a:tcPr marL="8591" marR="8591" marT="8593" marB="0" anchor="ctr">
                    <a:solidFill>
                      <a:schemeClr val="tx2">
                        <a:lumMod val="40000"/>
                        <a:lumOff val="60000"/>
                      </a:schemeClr>
                    </a:solidFill>
                  </a:tcPr>
                </a:tc>
                <a:extLst>
                  <a:ext uri="{0D108BD9-81ED-4DB2-BD59-A6C34878D82A}">
                    <a16:rowId xmlns:a16="http://schemas.microsoft.com/office/drawing/2014/main" val="10001"/>
                  </a:ext>
                </a:extLst>
              </a:tr>
              <a:tr h="707696">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DO" sz="1000" b="1" u="none" strike="noStrike" dirty="0">
                          <a:effectLst/>
                          <a:latin typeface="Gill Sans MT" panose="020B0502020104020203" pitchFamily="34" charset="0"/>
                        </a:rPr>
                        <a:t>11.14 Concurso Distrital de Producción de Cuentos del Nivel Primario.</a:t>
                      </a:r>
                      <a:endParaRPr lang="es-DO" sz="1000" b="1" i="0" u="none" strike="noStrike" dirty="0">
                        <a:solidFill>
                          <a:srgbClr val="000000"/>
                        </a:solidFill>
                        <a:effectLst/>
                        <a:latin typeface="Gill Sans MT" panose="020B0502020104020203" pitchFamily="34" charset="0"/>
                      </a:endParaRPr>
                    </a:p>
                  </a:txBody>
                  <a:tcPr marL="8591" marR="8591" marT="8593" marB="0" anchor="ct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u="none" strike="noStrike" dirty="0">
                          <a:effectLst/>
                          <a:latin typeface="Gill Sans MT" panose="020B0502020104020203" pitchFamily="34" charset="0"/>
                        </a:rPr>
                        <a:t>18,250.00</a:t>
                      </a:r>
                      <a:endParaRPr lang="en-US" sz="1000" b="0" i="0" u="none" strike="noStrike" dirty="0">
                        <a:solidFill>
                          <a:srgbClr val="000000"/>
                        </a:solidFill>
                        <a:effectLst/>
                        <a:latin typeface="Gill Sans MT" panose="020B0502020104020203" pitchFamily="34" charset="0"/>
                      </a:endParaRPr>
                    </a:p>
                  </a:txBody>
                  <a:tcPr marL="8591" marR="8591" marT="859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DO" sz="1000" u="none" strike="noStrike" dirty="0">
                          <a:effectLst/>
                          <a:latin typeface="Gill Sans MT" panose="020B0502020104020203" pitchFamily="34" charset="0"/>
                        </a:rPr>
                        <a:t>Alimentación y bebidas para personas</a:t>
                      </a:r>
                    </a:p>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ctr" rtl="0" fontAlgn="ctr"/>
                      <a:r>
                        <a:rPr lang="en-US" sz="1100" u="none" strike="noStrike" dirty="0">
                          <a:effectLst/>
                          <a:latin typeface="Gill Sans MT" panose="020B0502020104020203" pitchFamily="34" charset="0"/>
                        </a:rPr>
                        <a:t>50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r" rtl="0" fontAlgn="ctr"/>
                      <a:r>
                        <a:rPr lang="en-US" sz="1100" u="none" strike="noStrike" dirty="0">
                          <a:effectLst/>
                          <a:latin typeface="Gill Sans MT" panose="020B0502020104020203" pitchFamily="34" charset="0"/>
                        </a:rPr>
                        <a:t>115.00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r" rtl="0" fontAlgn="ctr"/>
                      <a:r>
                        <a:rPr lang="en-US" sz="1100" u="none" strike="noStrike" dirty="0">
                          <a:effectLst/>
                          <a:latin typeface="Gill Sans MT" panose="020B0502020104020203" pitchFamily="34" charset="0"/>
                        </a:rPr>
                        <a:t>5,750.00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r" rtl="0" fontAlgn="ctr"/>
                      <a:r>
                        <a:rPr lang="en-US" sz="1100" u="none" strike="noStrike" dirty="0">
                          <a:effectLst/>
                          <a:latin typeface="Gill Sans MT" panose="020B0502020104020203" pitchFamily="34" charset="0"/>
                        </a:rPr>
                        <a:t>5,750.00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extLst>
                  <a:ext uri="{0D108BD9-81ED-4DB2-BD59-A6C34878D82A}">
                    <a16:rowId xmlns:a16="http://schemas.microsoft.com/office/drawing/2014/main" val="10002"/>
                  </a:ext>
                </a:extLst>
              </a:tr>
              <a:tr h="533232">
                <a:tc vMerge="1">
                  <a:txBody>
                    <a:bodyPr/>
                    <a:lstStyle/>
                    <a:p>
                      <a:pPr algn="ctr" rtl="0" fontAlgn="ctr"/>
                      <a:endParaRPr lang="en-US" sz="1000" b="1" i="0" u="none" strike="noStrike" dirty="0">
                        <a:solidFill>
                          <a:srgbClr val="000000"/>
                        </a:solidFill>
                        <a:effectLst/>
                        <a:latin typeface="Calibri" panose="020F0502020204030204" pitchFamily="34" charset="0"/>
                      </a:endParaRPr>
                    </a:p>
                  </a:txBody>
                  <a:tcPr marL="8591" marR="8591" marT="8591" marB="0" anchor="ctr"/>
                </a:tc>
                <a:tc vMerge="1">
                  <a:txBody>
                    <a:bodyPr/>
                    <a:lstStyle/>
                    <a:p>
                      <a:pPr algn="ctr" rtl="0" fontAlgn="ctr"/>
                      <a:endParaRPr lang="en-US" sz="1000" b="1" i="0" u="none" strike="noStrike" dirty="0">
                        <a:solidFill>
                          <a:srgbClr val="000000"/>
                        </a:solidFill>
                        <a:effectLst/>
                        <a:latin typeface="Calibri" panose="020F0502020204030204" pitchFamily="34" charset="0"/>
                      </a:endParaRPr>
                    </a:p>
                  </a:txBody>
                  <a:tcPr marL="8591" marR="8591" marT="859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DO" sz="1000" u="none" strike="noStrike" noProof="0" dirty="0">
                          <a:effectLst/>
                          <a:latin typeface="Gill Sans MT" panose="020B0502020104020203" pitchFamily="34" charset="0"/>
                        </a:rPr>
                        <a:t>Impresión de publicaciones</a:t>
                      </a:r>
                    </a:p>
                    <a:p>
                      <a:pPr algn="ctr" rtl="0" fontAlgn="ctr"/>
                      <a:endParaRPr lang="es-DO" sz="1000" b="1" i="0" u="none" strike="noStrike" noProof="0" dirty="0">
                        <a:solidFill>
                          <a:srgbClr val="000000"/>
                        </a:solidFill>
                        <a:effectLst/>
                        <a:latin typeface="Gill Sans MT" panose="020B0502020104020203" pitchFamily="34" charset="0"/>
                      </a:endParaRPr>
                    </a:p>
                  </a:txBody>
                  <a:tcPr marL="8591" marR="8591" marT="8593" marB="0" anchor="ctr"/>
                </a:tc>
                <a:tc>
                  <a:txBody>
                    <a:bodyPr/>
                    <a:lstStyle/>
                    <a:p>
                      <a:pPr algn="ctr" rtl="0" fontAlgn="ctr"/>
                      <a:r>
                        <a:rPr lang="en-US" sz="1100" u="none" strike="noStrike" dirty="0">
                          <a:effectLst/>
                          <a:latin typeface="Gill Sans MT" panose="020B0502020104020203" pitchFamily="34" charset="0"/>
                        </a:rPr>
                        <a:t>50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r" rtl="0" fontAlgn="ctr"/>
                      <a:r>
                        <a:rPr lang="en-US" sz="1100" u="none" strike="noStrike" dirty="0">
                          <a:effectLst/>
                          <a:latin typeface="Gill Sans MT" panose="020B0502020104020203" pitchFamily="34" charset="0"/>
                        </a:rPr>
                        <a:t>150.00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r" rtl="0" fontAlgn="ctr"/>
                      <a:r>
                        <a:rPr lang="en-US" sz="1100" u="none" strike="noStrike" dirty="0">
                          <a:effectLst/>
                          <a:latin typeface="Gill Sans MT" panose="020B0502020104020203" pitchFamily="34" charset="0"/>
                        </a:rPr>
                        <a:t>7,500.00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r" rtl="0" fontAlgn="ctr"/>
                      <a:r>
                        <a:rPr lang="en-US" sz="1100" u="none" strike="noStrike" dirty="0">
                          <a:effectLst/>
                          <a:latin typeface="Gill Sans MT" panose="020B0502020104020203" pitchFamily="34" charset="0"/>
                        </a:rPr>
                        <a:t>7,500.00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extLst>
                  <a:ext uri="{0D108BD9-81ED-4DB2-BD59-A6C34878D82A}">
                    <a16:rowId xmlns:a16="http://schemas.microsoft.com/office/drawing/2014/main" val="10003"/>
                  </a:ext>
                </a:extLst>
              </a:tr>
              <a:tr h="378373">
                <a:tc vMerge="1">
                  <a:txBody>
                    <a:bodyPr/>
                    <a:lstStyle/>
                    <a:p>
                      <a:pPr algn="ctr" rtl="0" fontAlgn="ctr"/>
                      <a:endParaRPr lang="en-US" sz="1000" b="1" i="0" u="none" strike="noStrike" dirty="0">
                        <a:solidFill>
                          <a:srgbClr val="000000"/>
                        </a:solidFill>
                        <a:effectLst/>
                        <a:latin typeface="Calibri" panose="020F0502020204030204" pitchFamily="34" charset="0"/>
                      </a:endParaRPr>
                    </a:p>
                  </a:txBody>
                  <a:tcPr marL="8591" marR="8591" marT="8591" marB="0" anchor="ctr"/>
                </a:tc>
                <a:tc vMerge="1">
                  <a:txBody>
                    <a:bodyPr/>
                    <a:lstStyle/>
                    <a:p>
                      <a:pPr algn="ctr" rtl="0" fontAlgn="ctr"/>
                      <a:endParaRPr lang="en-US" sz="1000" b="1" i="0" u="none" strike="noStrike" dirty="0">
                        <a:solidFill>
                          <a:srgbClr val="000000"/>
                        </a:solidFill>
                        <a:effectLst/>
                        <a:latin typeface="Calibri" panose="020F0502020204030204" pitchFamily="34" charset="0"/>
                      </a:endParaRPr>
                    </a:p>
                  </a:txBody>
                  <a:tcPr marL="8591" marR="8591" marT="859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DO" sz="1000" u="none" strike="noStrike" noProof="0" dirty="0">
                          <a:effectLst/>
                          <a:latin typeface="Gill Sans MT" panose="020B0502020104020203" pitchFamily="34" charset="0"/>
                        </a:rPr>
                        <a:t>Servicio diseño gráfico</a:t>
                      </a:r>
                      <a:endParaRPr lang="es-DO" sz="1000" b="0" i="0" u="none" strike="noStrike" noProof="0" dirty="0">
                        <a:solidFill>
                          <a:srgbClr val="000000"/>
                        </a:solidFill>
                        <a:effectLst/>
                        <a:latin typeface="Gill Sans MT" panose="020B0502020104020203" pitchFamily="34" charset="0"/>
                      </a:endParaRPr>
                    </a:p>
                  </a:txBody>
                  <a:tcPr marL="8591" marR="8591" marT="8593" marB="0" anchor="ctr"/>
                </a:tc>
                <a:tc>
                  <a:txBody>
                    <a:bodyPr/>
                    <a:lstStyle/>
                    <a:p>
                      <a:pPr algn="ctr" rtl="0" fontAlgn="ctr"/>
                      <a:r>
                        <a:rPr lang="es-DO" sz="1100" u="none" strike="noStrike" dirty="0">
                          <a:effectLst/>
                          <a:latin typeface="Gill Sans MT" panose="020B0502020104020203" pitchFamily="34" charset="0"/>
                        </a:rPr>
                        <a:t>1</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r" rtl="0" fontAlgn="ctr"/>
                      <a:r>
                        <a:rPr lang="en-US" sz="1100" u="none" strike="noStrike" dirty="0">
                          <a:effectLst/>
                          <a:latin typeface="Gill Sans MT" panose="020B0502020104020203" pitchFamily="34" charset="0"/>
                        </a:rPr>
                        <a:t>5,000.00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r" rtl="0" fontAlgn="ctr"/>
                      <a:r>
                        <a:rPr lang="en-US" sz="1100" u="none" strike="noStrike" dirty="0">
                          <a:effectLst/>
                          <a:latin typeface="Gill Sans MT" panose="020B0502020104020203" pitchFamily="34" charset="0"/>
                        </a:rPr>
                        <a:t>5,000.00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r" rtl="0" fontAlgn="ctr"/>
                      <a:r>
                        <a:rPr lang="en-US" sz="1100" u="none" strike="noStrike" dirty="0">
                          <a:effectLst/>
                          <a:latin typeface="Gill Sans MT" panose="020B0502020104020203" pitchFamily="34" charset="0"/>
                        </a:rPr>
                        <a:t>5,000.00</a:t>
                      </a:r>
                      <a:endParaRPr lang="en-US" sz="1100" b="0" i="0" u="none" strike="noStrike" dirty="0">
                        <a:solidFill>
                          <a:srgbClr val="000000"/>
                        </a:solidFill>
                        <a:effectLst/>
                        <a:latin typeface="Gill Sans MT" panose="020B0502020104020203" pitchFamily="34" charset="0"/>
                      </a:endParaRPr>
                    </a:p>
                  </a:txBody>
                  <a:tcPr marL="9525" marR="9525" marT="9528"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tc>
                  <a:txBody>
                    <a:bodyPr/>
                    <a:lstStyle/>
                    <a:p>
                      <a:pPr algn="ctr" rtl="0" fontAlgn="ctr"/>
                      <a:endParaRPr lang="en-US" sz="1000" b="1" i="0" u="none" strike="noStrike" dirty="0">
                        <a:solidFill>
                          <a:srgbClr val="000000"/>
                        </a:solidFill>
                        <a:effectLst/>
                        <a:latin typeface="Gill Sans MT" panose="020B0502020104020203" pitchFamily="34" charset="0"/>
                      </a:endParaRPr>
                    </a:p>
                  </a:txBody>
                  <a:tcPr marL="8591" marR="8591" marT="8593" marB="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3">
            <a:extLst>
              <a:ext uri="{FF2B5EF4-FFF2-40B4-BE49-F238E27FC236}">
                <a16:creationId xmlns:a16="http://schemas.microsoft.com/office/drawing/2014/main" id="{4068CA34-B882-456E-9E8F-1DBC9A96A080}"/>
              </a:ext>
            </a:extLst>
          </p:cNvPr>
          <p:cNvSpPr>
            <a:spLocks noGrp="1" noChangeArrowheads="1"/>
          </p:cNvSpPr>
          <p:nvPr>
            <p:ph type="title"/>
          </p:nvPr>
        </p:nvSpPr>
        <p:spPr>
          <a:xfrm>
            <a:off x="839788" y="365125"/>
            <a:ext cx="10515600" cy="1042988"/>
          </a:xfrm>
          <a:solidFill>
            <a:schemeClr val="tx1"/>
          </a:solidFill>
        </p:spPr>
        <p:txBody>
          <a:bodyPr/>
          <a:lstStyle/>
          <a:p>
            <a:pPr algn="ctr"/>
            <a:r>
              <a:rPr lang="es-ES" altLang="es-ES" sz="2800" b="1">
                <a:solidFill>
                  <a:schemeClr val="bg1"/>
                </a:solidFill>
              </a:rPr>
              <a:t>Presentación y dramatización de uno de los cuentos</a:t>
            </a:r>
          </a:p>
        </p:txBody>
      </p:sp>
      <p:pic>
        <p:nvPicPr>
          <p:cNvPr id="11267" name="Marcador de contenido 10">
            <a:extLst>
              <a:ext uri="{FF2B5EF4-FFF2-40B4-BE49-F238E27FC236}">
                <a16:creationId xmlns:a16="http://schemas.microsoft.com/office/drawing/2014/main" id="{8FF60AA9-DD09-4389-9DBB-994DF774C3C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95325" y="1814513"/>
            <a:ext cx="4471988" cy="4375150"/>
          </a:xfrm>
        </p:spPr>
      </p:pic>
      <p:pic>
        <p:nvPicPr>
          <p:cNvPr id="3" name="lectura cuento">
            <a:hlinkClick r:id="" action="ppaction://media"/>
            <a:extLst>
              <a:ext uri="{FF2B5EF4-FFF2-40B4-BE49-F238E27FC236}">
                <a16:creationId xmlns:a16="http://schemas.microsoft.com/office/drawing/2014/main" id="{1E32169F-A264-440A-B680-A3B0A93870DE}"/>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172200" y="1814513"/>
            <a:ext cx="5183188" cy="43751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TotalTime>
  <Words>682</Words>
  <Application>Microsoft Office PowerPoint</Application>
  <PresentationFormat>Panorámica</PresentationFormat>
  <Paragraphs>125</Paragraphs>
  <Slides>19</Slides>
  <Notes>1</Notes>
  <HiddenSlides>0</HiddenSlides>
  <MMClips>3</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19</vt:i4>
      </vt:variant>
    </vt:vector>
  </HeadingPairs>
  <TitlesOfParts>
    <vt:vector size="28" baseType="lpstr">
      <vt:lpstr>Calibri</vt:lpstr>
      <vt:lpstr>Arial</vt:lpstr>
      <vt:lpstr>Calibri Light</vt:lpstr>
      <vt:lpstr>Gill Sans MT</vt:lpstr>
      <vt:lpstr>Bodoni MT Black</vt:lpstr>
      <vt:lpstr>Brock Script</vt:lpstr>
      <vt:lpstr>Cooper Black</vt:lpstr>
      <vt:lpstr>Wingdings</vt:lpstr>
      <vt:lpstr>Tema de Office</vt:lpstr>
      <vt:lpstr>Presentación de PowerPoint</vt:lpstr>
      <vt:lpstr>¿Cómo surgen nuestros proyectos?</vt:lpstr>
      <vt:lpstr>Propósitos general del proyecto:   - Elevar las competencias de lectura y escritura de los estudiantes del primer y segundo ciclo del Nivel Primario. - Mejorar las prácticas de los docentes del Nivel Primario, a fin de fortalecer los procesos de lectura y escritura.   Competencias:  - Competencia Comunicativa. - Competencia de Pensamiento Lógico, Creativo y Crítico. </vt:lpstr>
      <vt:lpstr>Fases del proyecto de Innovación:  Libro Sueños de Colores en Papel</vt:lpstr>
      <vt:lpstr>Diagnóstico y Capacitación  </vt:lpstr>
      <vt:lpstr>Presentación de PowerPoint</vt:lpstr>
      <vt:lpstr> Inicio del Concurso:  Procesos de producción, entrega y selección  </vt:lpstr>
      <vt:lpstr>6. Presupuesto: POA 2019</vt:lpstr>
      <vt:lpstr>Presentación y dramatización de uno de los cuentos</vt:lpstr>
      <vt:lpstr>Presentación de PowerPoint</vt:lpstr>
      <vt:lpstr>Presentación de PowerPoint</vt:lpstr>
      <vt:lpstr>Retos</vt:lpstr>
      <vt:lpstr>Propósito general:  Promover el desarrollo científico, la investigación y la capacidad creativa a través de prácticas experimentales en el área de ciencias (resultados, práctica docente e inserción laboral)  Competencias:  -Competencia Científica y Tecnológica  -Competencia de Pensamiento Lógico, Creativo y Crítico  -Competencia de Resolución de Problemas    </vt:lpstr>
      <vt:lpstr>Competencia de Pensamiento Lógico, Creativo y Crítico  </vt:lpstr>
      <vt:lpstr>Presentación de proyectos y  visita de empresarios.</vt:lpstr>
      <vt:lpstr>Competencia Científica y Tecnológica Competencia ambiental y de la Salud.</vt:lpstr>
      <vt:lpstr>Presentación de proyectos</vt:lpstr>
      <vt:lpstr>Copia del POA y Brochure</vt:lpstr>
      <vt:lpstr>Retos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“Año de la Innovación y la Competitividad” Distrito Educativo 08-08, Licey al Medio Proyecto Innovador del Nivel Primario</dc:title>
  <dc:creator>ANA FRANCISCA UREÃ‘A ACEVEDO</dc:creator>
  <cp:lastModifiedBy>KENIBEL MIGUELINA ARTILES AVARUA</cp:lastModifiedBy>
  <cp:revision>125</cp:revision>
  <dcterms:created xsi:type="dcterms:W3CDTF">2019-09-03T14:48:09Z</dcterms:created>
  <dcterms:modified xsi:type="dcterms:W3CDTF">2019-09-18T16:09:53Z</dcterms:modified>
</cp:coreProperties>
</file>